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7" r:id="rId4"/>
  </p:sldMasterIdLst>
  <p:notesMasterIdLst>
    <p:notesMasterId r:id="rId30"/>
  </p:notesMasterIdLst>
  <p:handoutMasterIdLst>
    <p:handoutMasterId r:id="rId31"/>
  </p:handoutMasterIdLst>
  <p:sldIdLst>
    <p:sldId id="289" r:id="rId5"/>
    <p:sldId id="288" r:id="rId6"/>
    <p:sldId id="276" r:id="rId7"/>
    <p:sldId id="283" r:id="rId8"/>
    <p:sldId id="261" r:id="rId9"/>
    <p:sldId id="257" r:id="rId10"/>
    <p:sldId id="264" r:id="rId11"/>
    <p:sldId id="265" r:id="rId12"/>
    <p:sldId id="263" r:id="rId13"/>
    <p:sldId id="268" r:id="rId14"/>
    <p:sldId id="266" r:id="rId15"/>
    <p:sldId id="290" r:id="rId16"/>
    <p:sldId id="302" r:id="rId17"/>
    <p:sldId id="292" r:id="rId18"/>
    <p:sldId id="304" r:id="rId19"/>
    <p:sldId id="293" r:id="rId20"/>
    <p:sldId id="295" r:id="rId21"/>
    <p:sldId id="303" r:id="rId22"/>
    <p:sldId id="297" r:id="rId23"/>
    <p:sldId id="298" r:id="rId24"/>
    <p:sldId id="300" r:id="rId25"/>
    <p:sldId id="296" r:id="rId26"/>
    <p:sldId id="299" r:id="rId27"/>
    <p:sldId id="301" r:id="rId28"/>
    <p:sldId id="26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58" autoAdjust="0"/>
    <p:restoredTop sz="94694" autoAdjust="0"/>
  </p:normalViewPr>
  <p:slideViewPr>
    <p:cSldViewPr snapToGrid="0">
      <p:cViewPr varScale="1">
        <p:scale>
          <a:sx n="79" d="100"/>
          <a:sy n="79" d="100"/>
        </p:scale>
        <p:origin x="1046"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FD40B4-642E-43D8-ADDD-5A91E61D9E9F}" type="doc">
      <dgm:prSet loTypeId="urn:microsoft.com/office/officeart/2016/7/layout/VerticalSolidActionList" loCatId="List" qsTypeId="urn:microsoft.com/office/officeart/2005/8/quickstyle/simple1" qsCatId="simple" csTypeId="urn:microsoft.com/office/officeart/2005/8/colors/colorful2" csCatId="colorful"/>
      <dgm:spPr/>
      <dgm:t>
        <a:bodyPr/>
        <a:lstStyle/>
        <a:p>
          <a:endParaRPr lang="en-US"/>
        </a:p>
      </dgm:t>
    </dgm:pt>
    <dgm:pt modelId="{5EC86ED7-0EC6-46E3-AA09-40A1DA3498A7}">
      <dgm:prSet/>
      <dgm:spPr/>
      <dgm:t>
        <a:bodyPr/>
        <a:lstStyle/>
        <a:p>
          <a:r>
            <a:rPr lang="en-US" dirty="0"/>
            <a:t>Collecting</a:t>
          </a:r>
        </a:p>
      </dgm:t>
    </dgm:pt>
    <dgm:pt modelId="{8E8AE8A0-FAD7-4F67-B8A3-877F685E3B51}" type="parTrans" cxnId="{C8841261-889E-48C7-B028-4D0FDF19AE87}">
      <dgm:prSet/>
      <dgm:spPr/>
      <dgm:t>
        <a:bodyPr/>
        <a:lstStyle/>
        <a:p>
          <a:endParaRPr lang="en-US"/>
        </a:p>
      </dgm:t>
    </dgm:pt>
    <dgm:pt modelId="{7782E659-B052-4791-824F-DEA9499F8312}" type="sibTrans" cxnId="{C8841261-889E-48C7-B028-4D0FDF19AE87}">
      <dgm:prSet/>
      <dgm:spPr/>
      <dgm:t>
        <a:bodyPr/>
        <a:lstStyle/>
        <a:p>
          <a:endParaRPr lang="en-US"/>
        </a:p>
      </dgm:t>
    </dgm:pt>
    <dgm:pt modelId="{AF9EF429-4CA7-482C-B275-1B10FF8E273B}">
      <dgm:prSet/>
      <dgm:spPr/>
      <dgm:t>
        <a:bodyPr/>
        <a:lstStyle/>
        <a:p>
          <a:r>
            <a:rPr lang="en-US" b="1" dirty="0"/>
            <a:t>Collecting information about accidents related to safety equipment, </a:t>
          </a:r>
        </a:p>
      </dgm:t>
    </dgm:pt>
    <dgm:pt modelId="{058B634E-0736-4441-B377-C6030ED43D72}" type="parTrans" cxnId="{BFA048AB-F8E9-46AF-A98A-9AA70EFC938E}">
      <dgm:prSet/>
      <dgm:spPr/>
      <dgm:t>
        <a:bodyPr/>
        <a:lstStyle/>
        <a:p>
          <a:endParaRPr lang="en-US"/>
        </a:p>
      </dgm:t>
    </dgm:pt>
    <dgm:pt modelId="{468E5C3B-72DC-499C-AAEA-6CDB3DF383BA}" type="sibTrans" cxnId="{BFA048AB-F8E9-46AF-A98A-9AA70EFC938E}">
      <dgm:prSet/>
      <dgm:spPr/>
      <dgm:t>
        <a:bodyPr/>
        <a:lstStyle/>
        <a:p>
          <a:endParaRPr lang="en-US"/>
        </a:p>
      </dgm:t>
    </dgm:pt>
    <dgm:pt modelId="{8158C160-0CFD-4151-9D7A-F163DAB15DD2}">
      <dgm:prSet/>
      <dgm:spPr/>
      <dgm:t>
        <a:bodyPr/>
        <a:lstStyle/>
        <a:p>
          <a:r>
            <a:rPr lang="en-US"/>
            <a:t>Gathering</a:t>
          </a:r>
        </a:p>
      </dgm:t>
    </dgm:pt>
    <dgm:pt modelId="{3CD5E6B0-5E8C-4D2A-96EC-427297C11349}" type="parTrans" cxnId="{CC595B7A-A616-4F3C-A9D3-09D6244E069D}">
      <dgm:prSet/>
      <dgm:spPr/>
      <dgm:t>
        <a:bodyPr/>
        <a:lstStyle/>
        <a:p>
          <a:endParaRPr lang="en-US"/>
        </a:p>
      </dgm:t>
    </dgm:pt>
    <dgm:pt modelId="{D4A2AD7D-B688-47F6-A77A-60BB4D6B082A}" type="sibTrans" cxnId="{CC595B7A-A616-4F3C-A9D3-09D6244E069D}">
      <dgm:prSet/>
      <dgm:spPr/>
      <dgm:t>
        <a:bodyPr/>
        <a:lstStyle/>
        <a:p>
          <a:endParaRPr lang="en-US"/>
        </a:p>
      </dgm:t>
    </dgm:pt>
    <dgm:pt modelId="{A52A28A3-A557-4E47-96D9-3909AB46ED4C}">
      <dgm:prSet/>
      <dgm:spPr/>
      <dgm:t>
        <a:bodyPr/>
        <a:lstStyle/>
        <a:p>
          <a:r>
            <a:rPr lang="en-US" b="1" dirty="0"/>
            <a:t>gathering data and insights from relevant studies, </a:t>
          </a:r>
        </a:p>
      </dgm:t>
    </dgm:pt>
    <dgm:pt modelId="{A13A0EC4-04FA-4350-A656-D08C92CF5CE9}" type="parTrans" cxnId="{17DAF369-4DDE-47ED-8995-730237127B50}">
      <dgm:prSet/>
      <dgm:spPr/>
      <dgm:t>
        <a:bodyPr/>
        <a:lstStyle/>
        <a:p>
          <a:endParaRPr lang="en-US"/>
        </a:p>
      </dgm:t>
    </dgm:pt>
    <dgm:pt modelId="{ABE9010F-AFBA-4635-87C1-50457E6EABA7}" type="sibTrans" cxnId="{17DAF369-4DDE-47ED-8995-730237127B50}">
      <dgm:prSet/>
      <dgm:spPr/>
      <dgm:t>
        <a:bodyPr/>
        <a:lstStyle/>
        <a:p>
          <a:endParaRPr lang="en-US"/>
        </a:p>
      </dgm:t>
    </dgm:pt>
    <dgm:pt modelId="{A43569B6-ECDB-4ABC-A22B-0D2F9DFD0662}">
      <dgm:prSet/>
      <dgm:spPr/>
      <dgm:t>
        <a:bodyPr/>
        <a:lstStyle/>
        <a:p>
          <a:r>
            <a:rPr lang="en-US"/>
            <a:t>Selecting</a:t>
          </a:r>
        </a:p>
      </dgm:t>
    </dgm:pt>
    <dgm:pt modelId="{01726488-5609-4F57-BE6D-E930811E5F89}" type="parTrans" cxnId="{667F9969-58C7-40B7-BD1F-8AA39E20BC58}">
      <dgm:prSet/>
      <dgm:spPr/>
      <dgm:t>
        <a:bodyPr/>
        <a:lstStyle/>
        <a:p>
          <a:endParaRPr lang="en-US"/>
        </a:p>
      </dgm:t>
    </dgm:pt>
    <dgm:pt modelId="{AA1ED746-7318-40E1-965D-551DA257F632}" type="sibTrans" cxnId="{667F9969-58C7-40B7-BD1F-8AA39E20BC58}">
      <dgm:prSet/>
      <dgm:spPr/>
      <dgm:t>
        <a:bodyPr/>
        <a:lstStyle/>
        <a:p>
          <a:endParaRPr lang="en-US"/>
        </a:p>
      </dgm:t>
    </dgm:pt>
    <dgm:pt modelId="{3DE92EF3-BDBE-4458-864B-72237A44703B}">
      <dgm:prSet/>
      <dgm:spPr/>
      <dgm:t>
        <a:bodyPr/>
        <a:lstStyle/>
        <a:p>
          <a:r>
            <a:rPr lang="en-US" b="1" dirty="0"/>
            <a:t>selecting the most suitable machine learning algorithms and frameworks,</a:t>
          </a:r>
        </a:p>
      </dgm:t>
    </dgm:pt>
    <dgm:pt modelId="{8AC8553A-8B20-4DC0-8F42-84A80848E5D7}" type="parTrans" cxnId="{6B38B756-197E-41B6-A288-B95366FE7CE1}">
      <dgm:prSet/>
      <dgm:spPr/>
      <dgm:t>
        <a:bodyPr/>
        <a:lstStyle/>
        <a:p>
          <a:endParaRPr lang="en-US"/>
        </a:p>
      </dgm:t>
    </dgm:pt>
    <dgm:pt modelId="{0DDC0623-F6D6-4A3D-A2BF-191D15989A16}" type="sibTrans" cxnId="{6B38B756-197E-41B6-A288-B95366FE7CE1}">
      <dgm:prSet/>
      <dgm:spPr/>
      <dgm:t>
        <a:bodyPr/>
        <a:lstStyle/>
        <a:p>
          <a:endParaRPr lang="en-US"/>
        </a:p>
      </dgm:t>
    </dgm:pt>
    <dgm:pt modelId="{54629F3E-3DB6-4281-B1B9-9D601CD61ED8}">
      <dgm:prSet/>
      <dgm:spPr/>
      <dgm:t>
        <a:bodyPr/>
        <a:lstStyle/>
        <a:p>
          <a:r>
            <a:rPr lang="en-US" dirty="0"/>
            <a:t>Identifying</a:t>
          </a:r>
        </a:p>
      </dgm:t>
    </dgm:pt>
    <dgm:pt modelId="{49B06F80-B56C-4062-B31B-C622EFC044E4}" type="parTrans" cxnId="{A4D17599-D0FE-4C08-B4EF-2EC89F6E44D1}">
      <dgm:prSet/>
      <dgm:spPr/>
      <dgm:t>
        <a:bodyPr/>
        <a:lstStyle/>
        <a:p>
          <a:endParaRPr lang="en-US"/>
        </a:p>
      </dgm:t>
    </dgm:pt>
    <dgm:pt modelId="{B04F6D46-CF6F-4F74-BFBC-1DA2E32B9174}" type="sibTrans" cxnId="{A4D17599-D0FE-4C08-B4EF-2EC89F6E44D1}">
      <dgm:prSet/>
      <dgm:spPr/>
      <dgm:t>
        <a:bodyPr/>
        <a:lstStyle/>
        <a:p>
          <a:endParaRPr lang="en-US"/>
        </a:p>
      </dgm:t>
    </dgm:pt>
    <dgm:pt modelId="{6B1A680B-96E5-4CA3-941A-5276F33B5CC2}">
      <dgm:prSet/>
      <dgm:spPr/>
      <dgm:t>
        <a:bodyPr/>
        <a:lstStyle/>
        <a:p>
          <a:r>
            <a:rPr lang="en-US" b="1" dirty="0"/>
            <a:t>identifying an appropriate dataset for training the model.</a:t>
          </a:r>
        </a:p>
      </dgm:t>
    </dgm:pt>
    <dgm:pt modelId="{D257E20E-1903-4395-B44F-F1DF6CBFFBC9}" type="parTrans" cxnId="{019C9AFC-8BEC-4177-98BC-5DD1C73B0211}">
      <dgm:prSet/>
      <dgm:spPr/>
      <dgm:t>
        <a:bodyPr/>
        <a:lstStyle/>
        <a:p>
          <a:endParaRPr lang="en-US"/>
        </a:p>
      </dgm:t>
    </dgm:pt>
    <dgm:pt modelId="{507C01CD-06C7-4076-9ED3-4A9F3EAB5978}" type="sibTrans" cxnId="{019C9AFC-8BEC-4177-98BC-5DD1C73B0211}">
      <dgm:prSet/>
      <dgm:spPr/>
      <dgm:t>
        <a:bodyPr/>
        <a:lstStyle/>
        <a:p>
          <a:endParaRPr lang="en-US"/>
        </a:p>
      </dgm:t>
    </dgm:pt>
    <dgm:pt modelId="{10B460AA-7FA5-4F94-8C0C-88DE58EE68CE}">
      <dgm:prSet/>
      <dgm:spPr/>
      <dgm:t>
        <a:bodyPr/>
        <a:lstStyle/>
        <a:p>
          <a:r>
            <a:rPr lang="en-US"/>
            <a:t>Constructing</a:t>
          </a:r>
        </a:p>
      </dgm:t>
    </dgm:pt>
    <dgm:pt modelId="{5A5137A6-CF49-41A9-A364-D826D7A2C247}" type="parTrans" cxnId="{74A882C6-937B-4AA3-A6DA-B558F4741D29}">
      <dgm:prSet/>
      <dgm:spPr/>
      <dgm:t>
        <a:bodyPr/>
        <a:lstStyle/>
        <a:p>
          <a:endParaRPr lang="en-US"/>
        </a:p>
      </dgm:t>
    </dgm:pt>
    <dgm:pt modelId="{BC8FD863-6D60-450D-9FC5-524E08AFD27A}" type="sibTrans" cxnId="{74A882C6-937B-4AA3-A6DA-B558F4741D29}">
      <dgm:prSet/>
      <dgm:spPr/>
      <dgm:t>
        <a:bodyPr/>
        <a:lstStyle/>
        <a:p>
          <a:endParaRPr lang="en-US"/>
        </a:p>
      </dgm:t>
    </dgm:pt>
    <dgm:pt modelId="{7AFDEA53-FC00-4F8D-8F73-9742EBA8D190}">
      <dgm:prSet/>
      <dgm:spPr/>
      <dgm:t>
        <a:bodyPr/>
        <a:lstStyle/>
        <a:p>
          <a:r>
            <a:rPr lang="en-US" b="1" dirty="0"/>
            <a:t>constructing a model capable of detecting images.</a:t>
          </a:r>
        </a:p>
      </dgm:t>
    </dgm:pt>
    <dgm:pt modelId="{C7EE197B-BD8D-42BF-B713-F7A3B841FD20}" type="parTrans" cxnId="{D2D91BB2-ACDF-4B31-8000-C1B0B299654F}">
      <dgm:prSet/>
      <dgm:spPr/>
      <dgm:t>
        <a:bodyPr/>
        <a:lstStyle/>
        <a:p>
          <a:endParaRPr lang="en-US"/>
        </a:p>
      </dgm:t>
    </dgm:pt>
    <dgm:pt modelId="{1D7E330C-3E08-41C6-93A8-B1F4E6DFC50F}" type="sibTrans" cxnId="{D2D91BB2-ACDF-4B31-8000-C1B0B299654F}">
      <dgm:prSet/>
      <dgm:spPr/>
      <dgm:t>
        <a:bodyPr/>
        <a:lstStyle/>
        <a:p>
          <a:endParaRPr lang="en-US"/>
        </a:p>
      </dgm:t>
    </dgm:pt>
    <dgm:pt modelId="{1A9E440A-DB6A-4232-AC2A-3D8297582E27}" type="pres">
      <dgm:prSet presAssocID="{9FFD40B4-642E-43D8-ADDD-5A91E61D9E9F}" presName="Name0" presStyleCnt="0">
        <dgm:presLayoutVars>
          <dgm:dir/>
          <dgm:animLvl val="lvl"/>
          <dgm:resizeHandles val="exact"/>
        </dgm:presLayoutVars>
      </dgm:prSet>
      <dgm:spPr/>
    </dgm:pt>
    <dgm:pt modelId="{E3ADDE23-CF35-4EFC-8CB4-13F9DBA5EA85}" type="pres">
      <dgm:prSet presAssocID="{5EC86ED7-0EC6-46E3-AA09-40A1DA3498A7}" presName="linNode" presStyleCnt="0"/>
      <dgm:spPr/>
    </dgm:pt>
    <dgm:pt modelId="{AA530288-DE80-484F-BF7B-1A29DB51FB91}" type="pres">
      <dgm:prSet presAssocID="{5EC86ED7-0EC6-46E3-AA09-40A1DA3498A7}" presName="parentText" presStyleLbl="alignNode1" presStyleIdx="0" presStyleCnt="5">
        <dgm:presLayoutVars>
          <dgm:chMax val="1"/>
          <dgm:bulletEnabled/>
        </dgm:presLayoutVars>
      </dgm:prSet>
      <dgm:spPr/>
    </dgm:pt>
    <dgm:pt modelId="{166EE69D-A424-49B2-9EE8-AF9DCC42DE0B}" type="pres">
      <dgm:prSet presAssocID="{5EC86ED7-0EC6-46E3-AA09-40A1DA3498A7}" presName="descendantText" presStyleLbl="alignAccFollowNode1" presStyleIdx="0" presStyleCnt="5">
        <dgm:presLayoutVars>
          <dgm:bulletEnabled/>
        </dgm:presLayoutVars>
      </dgm:prSet>
      <dgm:spPr/>
    </dgm:pt>
    <dgm:pt modelId="{686C55BB-2D0C-4E0B-9A8B-90E9E122045C}" type="pres">
      <dgm:prSet presAssocID="{7782E659-B052-4791-824F-DEA9499F8312}" presName="sp" presStyleCnt="0"/>
      <dgm:spPr/>
    </dgm:pt>
    <dgm:pt modelId="{9EDA6EC5-40E1-4BA0-B479-23D3B40A77BA}" type="pres">
      <dgm:prSet presAssocID="{8158C160-0CFD-4151-9D7A-F163DAB15DD2}" presName="linNode" presStyleCnt="0"/>
      <dgm:spPr/>
    </dgm:pt>
    <dgm:pt modelId="{51A11EF9-2F51-4496-85A8-B38ACE0645DF}" type="pres">
      <dgm:prSet presAssocID="{8158C160-0CFD-4151-9D7A-F163DAB15DD2}" presName="parentText" presStyleLbl="alignNode1" presStyleIdx="1" presStyleCnt="5">
        <dgm:presLayoutVars>
          <dgm:chMax val="1"/>
          <dgm:bulletEnabled/>
        </dgm:presLayoutVars>
      </dgm:prSet>
      <dgm:spPr/>
    </dgm:pt>
    <dgm:pt modelId="{1FFD76F0-EE65-4F5B-9D76-7EE9B8238D68}" type="pres">
      <dgm:prSet presAssocID="{8158C160-0CFD-4151-9D7A-F163DAB15DD2}" presName="descendantText" presStyleLbl="alignAccFollowNode1" presStyleIdx="1" presStyleCnt="5">
        <dgm:presLayoutVars>
          <dgm:bulletEnabled/>
        </dgm:presLayoutVars>
      </dgm:prSet>
      <dgm:spPr/>
    </dgm:pt>
    <dgm:pt modelId="{531E6E62-B42E-4C66-9F9E-B1E6657CE373}" type="pres">
      <dgm:prSet presAssocID="{D4A2AD7D-B688-47F6-A77A-60BB4D6B082A}" presName="sp" presStyleCnt="0"/>
      <dgm:spPr/>
    </dgm:pt>
    <dgm:pt modelId="{7CBA0521-03A3-4441-93AB-76CE9D95CC15}" type="pres">
      <dgm:prSet presAssocID="{A43569B6-ECDB-4ABC-A22B-0D2F9DFD0662}" presName="linNode" presStyleCnt="0"/>
      <dgm:spPr/>
    </dgm:pt>
    <dgm:pt modelId="{0FCDB157-D89A-4467-A065-D412B8722D82}" type="pres">
      <dgm:prSet presAssocID="{A43569B6-ECDB-4ABC-A22B-0D2F9DFD0662}" presName="parentText" presStyleLbl="alignNode1" presStyleIdx="2" presStyleCnt="5">
        <dgm:presLayoutVars>
          <dgm:chMax val="1"/>
          <dgm:bulletEnabled/>
        </dgm:presLayoutVars>
      </dgm:prSet>
      <dgm:spPr/>
    </dgm:pt>
    <dgm:pt modelId="{54799F93-9E08-4A13-8C7C-4102BCEBE69A}" type="pres">
      <dgm:prSet presAssocID="{A43569B6-ECDB-4ABC-A22B-0D2F9DFD0662}" presName="descendantText" presStyleLbl="alignAccFollowNode1" presStyleIdx="2" presStyleCnt="5">
        <dgm:presLayoutVars>
          <dgm:bulletEnabled/>
        </dgm:presLayoutVars>
      </dgm:prSet>
      <dgm:spPr/>
    </dgm:pt>
    <dgm:pt modelId="{B4146D7C-EF4C-4EBA-A55C-227BEE31724C}" type="pres">
      <dgm:prSet presAssocID="{AA1ED746-7318-40E1-965D-551DA257F632}" presName="sp" presStyleCnt="0"/>
      <dgm:spPr/>
    </dgm:pt>
    <dgm:pt modelId="{FA7625FF-02CC-4B7A-81F3-27B61CEF657D}" type="pres">
      <dgm:prSet presAssocID="{54629F3E-3DB6-4281-B1B9-9D601CD61ED8}" presName="linNode" presStyleCnt="0"/>
      <dgm:spPr/>
    </dgm:pt>
    <dgm:pt modelId="{7F6E4071-6F9C-4B50-B874-7A7B269B3B86}" type="pres">
      <dgm:prSet presAssocID="{54629F3E-3DB6-4281-B1B9-9D601CD61ED8}" presName="parentText" presStyleLbl="alignNode1" presStyleIdx="3" presStyleCnt="5">
        <dgm:presLayoutVars>
          <dgm:chMax val="1"/>
          <dgm:bulletEnabled/>
        </dgm:presLayoutVars>
      </dgm:prSet>
      <dgm:spPr/>
    </dgm:pt>
    <dgm:pt modelId="{B7F0A660-C96E-4283-BAAD-0EF351CFEE4A}" type="pres">
      <dgm:prSet presAssocID="{54629F3E-3DB6-4281-B1B9-9D601CD61ED8}" presName="descendantText" presStyleLbl="alignAccFollowNode1" presStyleIdx="3" presStyleCnt="5">
        <dgm:presLayoutVars>
          <dgm:bulletEnabled/>
        </dgm:presLayoutVars>
      </dgm:prSet>
      <dgm:spPr/>
    </dgm:pt>
    <dgm:pt modelId="{4621321D-FAB4-4859-A694-E660E79C07D7}" type="pres">
      <dgm:prSet presAssocID="{B04F6D46-CF6F-4F74-BFBC-1DA2E32B9174}" presName="sp" presStyleCnt="0"/>
      <dgm:spPr/>
    </dgm:pt>
    <dgm:pt modelId="{5B0E447C-FEBB-441F-9E2F-22136E40FA19}" type="pres">
      <dgm:prSet presAssocID="{10B460AA-7FA5-4F94-8C0C-88DE58EE68CE}" presName="linNode" presStyleCnt="0"/>
      <dgm:spPr/>
    </dgm:pt>
    <dgm:pt modelId="{E7E3CD28-D664-4548-B50A-ECAE07DD2757}" type="pres">
      <dgm:prSet presAssocID="{10B460AA-7FA5-4F94-8C0C-88DE58EE68CE}" presName="parentText" presStyleLbl="alignNode1" presStyleIdx="4" presStyleCnt="5">
        <dgm:presLayoutVars>
          <dgm:chMax val="1"/>
          <dgm:bulletEnabled/>
        </dgm:presLayoutVars>
      </dgm:prSet>
      <dgm:spPr/>
    </dgm:pt>
    <dgm:pt modelId="{3CB37614-E377-4B60-B570-03FA5FEE4901}" type="pres">
      <dgm:prSet presAssocID="{10B460AA-7FA5-4F94-8C0C-88DE58EE68CE}" presName="descendantText" presStyleLbl="alignAccFollowNode1" presStyleIdx="4" presStyleCnt="5">
        <dgm:presLayoutVars>
          <dgm:bulletEnabled/>
        </dgm:presLayoutVars>
      </dgm:prSet>
      <dgm:spPr/>
    </dgm:pt>
  </dgm:ptLst>
  <dgm:cxnLst>
    <dgm:cxn modelId="{9A9D8412-60BB-4E95-88BA-FEBD2E4633ED}" type="presOf" srcId="{8158C160-0CFD-4151-9D7A-F163DAB15DD2}" destId="{51A11EF9-2F51-4496-85A8-B38ACE0645DF}" srcOrd="0" destOrd="0" presId="urn:microsoft.com/office/officeart/2016/7/layout/VerticalSolidActionList"/>
    <dgm:cxn modelId="{3CC36E36-64A6-4823-9AD7-5A6D23FE9C20}" type="presOf" srcId="{10B460AA-7FA5-4F94-8C0C-88DE58EE68CE}" destId="{E7E3CD28-D664-4548-B50A-ECAE07DD2757}" srcOrd="0" destOrd="0" presId="urn:microsoft.com/office/officeart/2016/7/layout/VerticalSolidActionList"/>
    <dgm:cxn modelId="{C8841261-889E-48C7-B028-4D0FDF19AE87}" srcId="{9FFD40B4-642E-43D8-ADDD-5A91E61D9E9F}" destId="{5EC86ED7-0EC6-46E3-AA09-40A1DA3498A7}" srcOrd="0" destOrd="0" parTransId="{8E8AE8A0-FAD7-4F67-B8A3-877F685E3B51}" sibTransId="{7782E659-B052-4791-824F-DEA9499F8312}"/>
    <dgm:cxn modelId="{7B1C8F42-5293-4338-A641-E79D4EBB03E1}" type="presOf" srcId="{9FFD40B4-642E-43D8-ADDD-5A91E61D9E9F}" destId="{1A9E440A-DB6A-4232-AC2A-3D8297582E27}" srcOrd="0" destOrd="0" presId="urn:microsoft.com/office/officeart/2016/7/layout/VerticalSolidActionList"/>
    <dgm:cxn modelId="{667F9969-58C7-40B7-BD1F-8AA39E20BC58}" srcId="{9FFD40B4-642E-43D8-ADDD-5A91E61D9E9F}" destId="{A43569B6-ECDB-4ABC-A22B-0D2F9DFD0662}" srcOrd="2" destOrd="0" parTransId="{01726488-5609-4F57-BE6D-E930811E5F89}" sibTransId="{AA1ED746-7318-40E1-965D-551DA257F632}"/>
    <dgm:cxn modelId="{17DAF369-4DDE-47ED-8995-730237127B50}" srcId="{8158C160-0CFD-4151-9D7A-F163DAB15DD2}" destId="{A52A28A3-A557-4E47-96D9-3909AB46ED4C}" srcOrd="0" destOrd="0" parTransId="{A13A0EC4-04FA-4350-A656-D08C92CF5CE9}" sibTransId="{ABE9010F-AFBA-4635-87C1-50457E6EABA7}"/>
    <dgm:cxn modelId="{6B38B756-197E-41B6-A288-B95366FE7CE1}" srcId="{A43569B6-ECDB-4ABC-A22B-0D2F9DFD0662}" destId="{3DE92EF3-BDBE-4458-864B-72237A44703B}" srcOrd="0" destOrd="0" parTransId="{8AC8553A-8B20-4DC0-8F42-84A80848E5D7}" sibTransId="{0DDC0623-F6D6-4A3D-A2BF-191D15989A16}"/>
    <dgm:cxn modelId="{CC595B7A-A616-4F3C-A9D3-09D6244E069D}" srcId="{9FFD40B4-642E-43D8-ADDD-5A91E61D9E9F}" destId="{8158C160-0CFD-4151-9D7A-F163DAB15DD2}" srcOrd="1" destOrd="0" parTransId="{3CD5E6B0-5E8C-4D2A-96EC-427297C11349}" sibTransId="{D4A2AD7D-B688-47F6-A77A-60BB4D6B082A}"/>
    <dgm:cxn modelId="{B5BC737D-2130-49E7-9B94-4829A7C12869}" type="presOf" srcId="{A43569B6-ECDB-4ABC-A22B-0D2F9DFD0662}" destId="{0FCDB157-D89A-4467-A065-D412B8722D82}" srcOrd="0" destOrd="0" presId="urn:microsoft.com/office/officeart/2016/7/layout/VerticalSolidActionList"/>
    <dgm:cxn modelId="{0A92A387-F1AC-46BD-BE05-940CB7B46599}" type="presOf" srcId="{5EC86ED7-0EC6-46E3-AA09-40A1DA3498A7}" destId="{AA530288-DE80-484F-BF7B-1A29DB51FB91}" srcOrd="0" destOrd="0" presId="urn:microsoft.com/office/officeart/2016/7/layout/VerticalSolidActionList"/>
    <dgm:cxn modelId="{EA5E5689-8943-4C4F-92F3-63B000F87991}" type="presOf" srcId="{54629F3E-3DB6-4281-B1B9-9D601CD61ED8}" destId="{7F6E4071-6F9C-4B50-B874-7A7B269B3B86}" srcOrd="0" destOrd="0" presId="urn:microsoft.com/office/officeart/2016/7/layout/VerticalSolidActionList"/>
    <dgm:cxn modelId="{66751F8E-BFA9-42C9-B33D-AAA6E4A316A8}" type="presOf" srcId="{7AFDEA53-FC00-4F8D-8F73-9742EBA8D190}" destId="{3CB37614-E377-4B60-B570-03FA5FEE4901}" srcOrd="0" destOrd="0" presId="urn:microsoft.com/office/officeart/2016/7/layout/VerticalSolidActionList"/>
    <dgm:cxn modelId="{4F259A94-C3A5-4DB7-9E07-86CB9A1A7306}" type="presOf" srcId="{AF9EF429-4CA7-482C-B275-1B10FF8E273B}" destId="{166EE69D-A424-49B2-9EE8-AF9DCC42DE0B}" srcOrd="0" destOrd="0" presId="urn:microsoft.com/office/officeart/2016/7/layout/VerticalSolidActionList"/>
    <dgm:cxn modelId="{A4D17599-D0FE-4C08-B4EF-2EC89F6E44D1}" srcId="{9FFD40B4-642E-43D8-ADDD-5A91E61D9E9F}" destId="{54629F3E-3DB6-4281-B1B9-9D601CD61ED8}" srcOrd="3" destOrd="0" parTransId="{49B06F80-B56C-4062-B31B-C622EFC044E4}" sibTransId="{B04F6D46-CF6F-4F74-BFBC-1DA2E32B9174}"/>
    <dgm:cxn modelId="{9EA6B4A3-319C-4584-AD33-346AFD42213C}" type="presOf" srcId="{A52A28A3-A557-4E47-96D9-3909AB46ED4C}" destId="{1FFD76F0-EE65-4F5B-9D76-7EE9B8238D68}" srcOrd="0" destOrd="0" presId="urn:microsoft.com/office/officeart/2016/7/layout/VerticalSolidActionList"/>
    <dgm:cxn modelId="{BFA048AB-F8E9-46AF-A98A-9AA70EFC938E}" srcId="{5EC86ED7-0EC6-46E3-AA09-40A1DA3498A7}" destId="{AF9EF429-4CA7-482C-B275-1B10FF8E273B}" srcOrd="0" destOrd="0" parTransId="{058B634E-0736-4441-B377-C6030ED43D72}" sibTransId="{468E5C3B-72DC-499C-AAEA-6CDB3DF383BA}"/>
    <dgm:cxn modelId="{D2D91BB2-ACDF-4B31-8000-C1B0B299654F}" srcId="{10B460AA-7FA5-4F94-8C0C-88DE58EE68CE}" destId="{7AFDEA53-FC00-4F8D-8F73-9742EBA8D190}" srcOrd="0" destOrd="0" parTransId="{C7EE197B-BD8D-42BF-B713-F7A3B841FD20}" sibTransId="{1D7E330C-3E08-41C6-93A8-B1F4E6DFC50F}"/>
    <dgm:cxn modelId="{461E9ABD-979F-418E-B748-A9D5792E92BC}" type="presOf" srcId="{3DE92EF3-BDBE-4458-864B-72237A44703B}" destId="{54799F93-9E08-4A13-8C7C-4102BCEBE69A}" srcOrd="0" destOrd="0" presId="urn:microsoft.com/office/officeart/2016/7/layout/VerticalSolidActionList"/>
    <dgm:cxn modelId="{74A882C6-937B-4AA3-A6DA-B558F4741D29}" srcId="{9FFD40B4-642E-43D8-ADDD-5A91E61D9E9F}" destId="{10B460AA-7FA5-4F94-8C0C-88DE58EE68CE}" srcOrd="4" destOrd="0" parTransId="{5A5137A6-CF49-41A9-A364-D826D7A2C247}" sibTransId="{BC8FD863-6D60-450D-9FC5-524E08AFD27A}"/>
    <dgm:cxn modelId="{4DFAD3D7-2603-4839-AFD4-9AE4243BEDD7}" type="presOf" srcId="{6B1A680B-96E5-4CA3-941A-5276F33B5CC2}" destId="{B7F0A660-C96E-4283-BAAD-0EF351CFEE4A}" srcOrd="0" destOrd="0" presId="urn:microsoft.com/office/officeart/2016/7/layout/VerticalSolidActionList"/>
    <dgm:cxn modelId="{019C9AFC-8BEC-4177-98BC-5DD1C73B0211}" srcId="{54629F3E-3DB6-4281-B1B9-9D601CD61ED8}" destId="{6B1A680B-96E5-4CA3-941A-5276F33B5CC2}" srcOrd="0" destOrd="0" parTransId="{D257E20E-1903-4395-B44F-F1DF6CBFFBC9}" sibTransId="{507C01CD-06C7-4076-9ED3-4A9F3EAB5978}"/>
    <dgm:cxn modelId="{F4C28E3B-E1F1-4AF9-BE7C-557F178279BD}" type="presParOf" srcId="{1A9E440A-DB6A-4232-AC2A-3D8297582E27}" destId="{E3ADDE23-CF35-4EFC-8CB4-13F9DBA5EA85}" srcOrd="0" destOrd="0" presId="urn:microsoft.com/office/officeart/2016/7/layout/VerticalSolidActionList"/>
    <dgm:cxn modelId="{D45FA60D-0D89-40CB-BBD6-E483246D6047}" type="presParOf" srcId="{E3ADDE23-CF35-4EFC-8CB4-13F9DBA5EA85}" destId="{AA530288-DE80-484F-BF7B-1A29DB51FB91}" srcOrd="0" destOrd="0" presId="urn:microsoft.com/office/officeart/2016/7/layout/VerticalSolidActionList"/>
    <dgm:cxn modelId="{6C2FF04F-4354-49C2-AD01-DC695BBE74E2}" type="presParOf" srcId="{E3ADDE23-CF35-4EFC-8CB4-13F9DBA5EA85}" destId="{166EE69D-A424-49B2-9EE8-AF9DCC42DE0B}" srcOrd="1" destOrd="0" presId="urn:microsoft.com/office/officeart/2016/7/layout/VerticalSolidActionList"/>
    <dgm:cxn modelId="{472684E9-338F-47B5-8C32-8C402DB5930B}" type="presParOf" srcId="{1A9E440A-DB6A-4232-AC2A-3D8297582E27}" destId="{686C55BB-2D0C-4E0B-9A8B-90E9E122045C}" srcOrd="1" destOrd="0" presId="urn:microsoft.com/office/officeart/2016/7/layout/VerticalSolidActionList"/>
    <dgm:cxn modelId="{E2477E1B-C8DF-4756-AC9F-7301C4035715}" type="presParOf" srcId="{1A9E440A-DB6A-4232-AC2A-3D8297582E27}" destId="{9EDA6EC5-40E1-4BA0-B479-23D3B40A77BA}" srcOrd="2" destOrd="0" presId="urn:microsoft.com/office/officeart/2016/7/layout/VerticalSolidActionList"/>
    <dgm:cxn modelId="{C67B1B52-14E4-47DE-A57B-0D05BC22C3D8}" type="presParOf" srcId="{9EDA6EC5-40E1-4BA0-B479-23D3B40A77BA}" destId="{51A11EF9-2F51-4496-85A8-B38ACE0645DF}" srcOrd="0" destOrd="0" presId="urn:microsoft.com/office/officeart/2016/7/layout/VerticalSolidActionList"/>
    <dgm:cxn modelId="{76C45FEC-7B30-4627-8EAD-2E1A5D68FFEC}" type="presParOf" srcId="{9EDA6EC5-40E1-4BA0-B479-23D3B40A77BA}" destId="{1FFD76F0-EE65-4F5B-9D76-7EE9B8238D68}" srcOrd="1" destOrd="0" presId="urn:microsoft.com/office/officeart/2016/7/layout/VerticalSolidActionList"/>
    <dgm:cxn modelId="{3694B610-121E-49AD-A639-8D50540E7DFB}" type="presParOf" srcId="{1A9E440A-DB6A-4232-AC2A-3D8297582E27}" destId="{531E6E62-B42E-4C66-9F9E-B1E6657CE373}" srcOrd="3" destOrd="0" presId="urn:microsoft.com/office/officeart/2016/7/layout/VerticalSolidActionList"/>
    <dgm:cxn modelId="{B741F738-B018-4F4D-BF40-6BFD2E8ACD55}" type="presParOf" srcId="{1A9E440A-DB6A-4232-AC2A-3D8297582E27}" destId="{7CBA0521-03A3-4441-93AB-76CE9D95CC15}" srcOrd="4" destOrd="0" presId="urn:microsoft.com/office/officeart/2016/7/layout/VerticalSolidActionList"/>
    <dgm:cxn modelId="{B6C4570E-B7BE-4E23-984B-F27944A07735}" type="presParOf" srcId="{7CBA0521-03A3-4441-93AB-76CE9D95CC15}" destId="{0FCDB157-D89A-4467-A065-D412B8722D82}" srcOrd="0" destOrd="0" presId="urn:microsoft.com/office/officeart/2016/7/layout/VerticalSolidActionList"/>
    <dgm:cxn modelId="{C5D604D2-2ED8-4111-B21E-ECCAE2597855}" type="presParOf" srcId="{7CBA0521-03A3-4441-93AB-76CE9D95CC15}" destId="{54799F93-9E08-4A13-8C7C-4102BCEBE69A}" srcOrd="1" destOrd="0" presId="urn:microsoft.com/office/officeart/2016/7/layout/VerticalSolidActionList"/>
    <dgm:cxn modelId="{4498ECB4-DF01-4C50-9143-2CA066254392}" type="presParOf" srcId="{1A9E440A-DB6A-4232-AC2A-3D8297582E27}" destId="{B4146D7C-EF4C-4EBA-A55C-227BEE31724C}" srcOrd="5" destOrd="0" presId="urn:microsoft.com/office/officeart/2016/7/layout/VerticalSolidActionList"/>
    <dgm:cxn modelId="{BCA1FD49-1503-4D89-8CD3-D1E753E84ACA}" type="presParOf" srcId="{1A9E440A-DB6A-4232-AC2A-3D8297582E27}" destId="{FA7625FF-02CC-4B7A-81F3-27B61CEF657D}" srcOrd="6" destOrd="0" presId="urn:microsoft.com/office/officeart/2016/7/layout/VerticalSolidActionList"/>
    <dgm:cxn modelId="{96F1BBB8-E007-45B7-83F3-AD524890F487}" type="presParOf" srcId="{FA7625FF-02CC-4B7A-81F3-27B61CEF657D}" destId="{7F6E4071-6F9C-4B50-B874-7A7B269B3B86}" srcOrd="0" destOrd="0" presId="urn:microsoft.com/office/officeart/2016/7/layout/VerticalSolidActionList"/>
    <dgm:cxn modelId="{5804F162-8C28-496E-8E70-5F43AB54E164}" type="presParOf" srcId="{FA7625FF-02CC-4B7A-81F3-27B61CEF657D}" destId="{B7F0A660-C96E-4283-BAAD-0EF351CFEE4A}" srcOrd="1" destOrd="0" presId="urn:microsoft.com/office/officeart/2016/7/layout/VerticalSolidActionList"/>
    <dgm:cxn modelId="{3E9FBA52-24F4-4FFF-99C0-12AB114E4A60}" type="presParOf" srcId="{1A9E440A-DB6A-4232-AC2A-3D8297582E27}" destId="{4621321D-FAB4-4859-A694-E660E79C07D7}" srcOrd="7" destOrd="0" presId="urn:microsoft.com/office/officeart/2016/7/layout/VerticalSolidActionList"/>
    <dgm:cxn modelId="{A7FDD107-C31A-4EC1-9FA8-AFD612BB9179}" type="presParOf" srcId="{1A9E440A-DB6A-4232-AC2A-3D8297582E27}" destId="{5B0E447C-FEBB-441F-9E2F-22136E40FA19}" srcOrd="8" destOrd="0" presId="urn:microsoft.com/office/officeart/2016/7/layout/VerticalSolidActionList"/>
    <dgm:cxn modelId="{3AF5A7E6-D7BE-4ADB-94B0-1F9FE3EA1E9D}" type="presParOf" srcId="{5B0E447C-FEBB-441F-9E2F-22136E40FA19}" destId="{E7E3CD28-D664-4548-B50A-ECAE07DD2757}" srcOrd="0" destOrd="0" presId="urn:microsoft.com/office/officeart/2016/7/layout/VerticalSolidActionList"/>
    <dgm:cxn modelId="{BB4649DB-0006-46E2-9BBC-BDB2DC9E422B}" type="presParOf" srcId="{5B0E447C-FEBB-441F-9E2F-22136E40FA19}" destId="{3CB37614-E377-4B60-B570-03FA5FEE4901}"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6EE69D-A424-49B2-9EE8-AF9DCC42DE0B}">
      <dsp:nvSpPr>
        <dsp:cNvPr id="0" name=""/>
        <dsp:cNvSpPr/>
      </dsp:nvSpPr>
      <dsp:spPr>
        <a:xfrm>
          <a:off x="1484884" y="2279"/>
          <a:ext cx="5939538" cy="1000203"/>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244" tIns="254052" rIns="115244" bIns="254052" numCol="1" spcCol="1270" anchor="ctr" anchorCtr="0">
          <a:noAutofit/>
        </a:bodyPr>
        <a:lstStyle/>
        <a:p>
          <a:pPr marL="0" lvl="0" indent="0" algn="l" defTabSz="755650">
            <a:lnSpc>
              <a:spcPct val="90000"/>
            </a:lnSpc>
            <a:spcBef>
              <a:spcPct val="0"/>
            </a:spcBef>
            <a:spcAft>
              <a:spcPct val="35000"/>
            </a:spcAft>
            <a:buNone/>
          </a:pPr>
          <a:r>
            <a:rPr lang="en-US" sz="1700" b="1" kern="1200" dirty="0"/>
            <a:t>Collecting information about accidents related to safety equipment, </a:t>
          </a:r>
        </a:p>
      </dsp:txBody>
      <dsp:txXfrm>
        <a:off x="1484884" y="2279"/>
        <a:ext cx="5939538" cy="1000203"/>
      </dsp:txXfrm>
    </dsp:sp>
    <dsp:sp modelId="{AA530288-DE80-484F-BF7B-1A29DB51FB91}">
      <dsp:nvSpPr>
        <dsp:cNvPr id="0" name=""/>
        <dsp:cNvSpPr/>
      </dsp:nvSpPr>
      <dsp:spPr>
        <a:xfrm>
          <a:off x="0" y="2279"/>
          <a:ext cx="1484884" cy="1000203"/>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575" tIns="98798" rIns="78575" bIns="98798" numCol="1" spcCol="1270" anchor="ctr" anchorCtr="0">
          <a:noAutofit/>
        </a:bodyPr>
        <a:lstStyle/>
        <a:p>
          <a:pPr marL="0" lvl="0" indent="0" algn="ctr" defTabSz="933450">
            <a:lnSpc>
              <a:spcPct val="90000"/>
            </a:lnSpc>
            <a:spcBef>
              <a:spcPct val="0"/>
            </a:spcBef>
            <a:spcAft>
              <a:spcPct val="35000"/>
            </a:spcAft>
            <a:buNone/>
          </a:pPr>
          <a:r>
            <a:rPr lang="en-US" sz="2100" kern="1200" dirty="0"/>
            <a:t>Collecting</a:t>
          </a:r>
        </a:p>
      </dsp:txBody>
      <dsp:txXfrm>
        <a:off x="0" y="2279"/>
        <a:ext cx="1484884" cy="1000203"/>
      </dsp:txXfrm>
    </dsp:sp>
    <dsp:sp modelId="{1FFD76F0-EE65-4F5B-9D76-7EE9B8238D68}">
      <dsp:nvSpPr>
        <dsp:cNvPr id="0" name=""/>
        <dsp:cNvSpPr/>
      </dsp:nvSpPr>
      <dsp:spPr>
        <a:xfrm>
          <a:off x="1484884" y="1062494"/>
          <a:ext cx="5939538" cy="1000203"/>
        </a:xfrm>
        <a:prstGeom prst="rect">
          <a:avLst/>
        </a:prstGeom>
        <a:solidFill>
          <a:schemeClr val="accent2">
            <a:tint val="40000"/>
            <a:alpha val="90000"/>
            <a:hueOff val="-4858046"/>
            <a:satOff val="2414"/>
            <a:lumOff val="-1130"/>
            <a:alphaOff val="0"/>
          </a:schemeClr>
        </a:solidFill>
        <a:ln w="12700" cap="flat" cmpd="sng" algn="ctr">
          <a:solidFill>
            <a:schemeClr val="accent2">
              <a:tint val="40000"/>
              <a:alpha val="90000"/>
              <a:hueOff val="-4858046"/>
              <a:satOff val="2414"/>
              <a:lumOff val="-113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244" tIns="254052" rIns="115244" bIns="254052" numCol="1" spcCol="1270" anchor="ctr" anchorCtr="0">
          <a:noAutofit/>
        </a:bodyPr>
        <a:lstStyle/>
        <a:p>
          <a:pPr marL="0" lvl="0" indent="0" algn="l" defTabSz="755650">
            <a:lnSpc>
              <a:spcPct val="90000"/>
            </a:lnSpc>
            <a:spcBef>
              <a:spcPct val="0"/>
            </a:spcBef>
            <a:spcAft>
              <a:spcPct val="35000"/>
            </a:spcAft>
            <a:buNone/>
          </a:pPr>
          <a:r>
            <a:rPr lang="en-US" sz="1700" b="1" kern="1200" dirty="0"/>
            <a:t>gathering data and insights from relevant studies, </a:t>
          </a:r>
        </a:p>
      </dsp:txBody>
      <dsp:txXfrm>
        <a:off x="1484884" y="1062494"/>
        <a:ext cx="5939538" cy="1000203"/>
      </dsp:txXfrm>
    </dsp:sp>
    <dsp:sp modelId="{51A11EF9-2F51-4496-85A8-B38ACE0645DF}">
      <dsp:nvSpPr>
        <dsp:cNvPr id="0" name=""/>
        <dsp:cNvSpPr/>
      </dsp:nvSpPr>
      <dsp:spPr>
        <a:xfrm>
          <a:off x="0" y="1062494"/>
          <a:ext cx="1484884" cy="1000203"/>
        </a:xfrm>
        <a:prstGeom prst="rect">
          <a:avLst/>
        </a:prstGeom>
        <a:solidFill>
          <a:schemeClr val="accent2">
            <a:hueOff val="-4721380"/>
            <a:satOff val="9088"/>
            <a:lumOff val="-6275"/>
            <a:alphaOff val="0"/>
          </a:schemeClr>
        </a:solidFill>
        <a:ln w="12700" cap="flat" cmpd="sng" algn="ctr">
          <a:solidFill>
            <a:schemeClr val="accent2">
              <a:hueOff val="-4721380"/>
              <a:satOff val="9088"/>
              <a:lumOff val="-627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575" tIns="98798" rIns="78575" bIns="98798" numCol="1" spcCol="1270" anchor="ctr" anchorCtr="0">
          <a:noAutofit/>
        </a:bodyPr>
        <a:lstStyle/>
        <a:p>
          <a:pPr marL="0" lvl="0" indent="0" algn="ctr" defTabSz="933450">
            <a:lnSpc>
              <a:spcPct val="90000"/>
            </a:lnSpc>
            <a:spcBef>
              <a:spcPct val="0"/>
            </a:spcBef>
            <a:spcAft>
              <a:spcPct val="35000"/>
            </a:spcAft>
            <a:buNone/>
          </a:pPr>
          <a:r>
            <a:rPr lang="en-US" sz="2100" kern="1200"/>
            <a:t>Gathering</a:t>
          </a:r>
        </a:p>
      </dsp:txBody>
      <dsp:txXfrm>
        <a:off x="0" y="1062494"/>
        <a:ext cx="1484884" cy="1000203"/>
      </dsp:txXfrm>
    </dsp:sp>
    <dsp:sp modelId="{54799F93-9E08-4A13-8C7C-4102BCEBE69A}">
      <dsp:nvSpPr>
        <dsp:cNvPr id="0" name=""/>
        <dsp:cNvSpPr/>
      </dsp:nvSpPr>
      <dsp:spPr>
        <a:xfrm>
          <a:off x="1484884" y="2122710"/>
          <a:ext cx="5939538" cy="1000203"/>
        </a:xfrm>
        <a:prstGeom prst="rect">
          <a:avLst/>
        </a:prstGeom>
        <a:solidFill>
          <a:schemeClr val="accent2">
            <a:tint val="40000"/>
            <a:alpha val="90000"/>
            <a:hueOff val="-9716092"/>
            <a:satOff val="4828"/>
            <a:lumOff val="-2260"/>
            <a:alphaOff val="0"/>
          </a:schemeClr>
        </a:solidFill>
        <a:ln w="12700" cap="flat" cmpd="sng" algn="ctr">
          <a:solidFill>
            <a:schemeClr val="accent2">
              <a:tint val="40000"/>
              <a:alpha val="90000"/>
              <a:hueOff val="-9716092"/>
              <a:satOff val="4828"/>
              <a:lumOff val="-226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244" tIns="254052" rIns="115244" bIns="254052" numCol="1" spcCol="1270" anchor="ctr" anchorCtr="0">
          <a:noAutofit/>
        </a:bodyPr>
        <a:lstStyle/>
        <a:p>
          <a:pPr marL="0" lvl="0" indent="0" algn="l" defTabSz="755650">
            <a:lnSpc>
              <a:spcPct val="90000"/>
            </a:lnSpc>
            <a:spcBef>
              <a:spcPct val="0"/>
            </a:spcBef>
            <a:spcAft>
              <a:spcPct val="35000"/>
            </a:spcAft>
            <a:buNone/>
          </a:pPr>
          <a:r>
            <a:rPr lang="en-US" sz="1700" b="1" kern="1200" dirty="0"/>
            <a:t>selecting the most suitable machine learning algorithms and frameworks,</a:t>
          </a:r>
        </a:p>
      </dsp:txBody>
      <dsp:txXfrm>
        <a:off x="1484884" y="2122710"/>
        <a:ext cx="5939538" cy="1000203"/>
      </dsp:txXfrm>
    </dsp:sp>
    <dsp:sp modelId="{0FCDB157-D89A-4467-A065-D412B8722D82}">
      <dsp:nvSpPr>
        <dsp:cNvPr id="0" name=""/>
        <dsp:cNvSpPr/>
      </dsp:nvSpPr>
      <dsp:spPr>
        <a:xfrm>
          <a:off x="0" y="2122710"/>
          <a:ext cx="1484884" cy="1000203"/>
        </a:xfrm>
        <a:prstGeom prst="rect">
          <a:avLst/>
        </a:prstGeom>
        <a:solidFill>
          <a:schemeClr val="accent2">
            <a:hueOff val="-9442759"/>
            <a:satOff val="18175"/>
            <a:lumOff val="-12549"/>
            <a:alphaOff val="0"/>
          </a:schemeClr>
        </a:solidFill>
        <a:ln w="12700" cap="flat" cmpd="sng" algn="ctr">
          <a:solidFill>
            <a:schemeClr val="accent2">
              <a:hueOff val="-9442759"/>
              <a:satOff val="18175"/>
              <a:lumOff val="-1254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575" tIns="98798" rIns="78575" bIns="98798" numCol="1" spcCol="1270" anchor="ctr" anchorCtr="0">
          <a:noAutofit/>
        </a:bodyPr>
        <a:lstStyle/>
        <a:p>
          <a:pPr marL="0" lvl="0" indent="0" algn="ctr" defTabSz="933450">
            <a:lnSpc>
              <a:spcPct val="90000"/>
            </a:lnSpc>
            <a:spcBef>
              <a:spcPct val="0"/>
            </a:spcBef>
            <a:spcAft>
              <a:spcPct val="35000"/>
            </a:spcAft>
            <a:buNone/>
          </a:pPr>
          <a:r>
            <a:rPr lang="en-US" sz="2100" kern="1200"/>
            <a:t>Selecting</a:t>
          </a:r>
        </a:p>
      </dsp:txBody>
      <dsp:txXfrm>
        <a:off x="0" y="2122710"/>
        <a:ext cx="1484884" cy="1000203"/>
      </dsp:txXfrm>
    </dsp:sp>
    <dsp:sp modelId="{B7F0A660-C96E-4283-BAAD-0EF351CFEE4A}">
      <dsp:nvSpPr>
        <dsp:cNvPr id="0" name=""/>
        <dsp:cNvSpPr/>
      </dsp:nvSpPr>
      <dsp:spPr>
        <a:xfrm>
          <a:off x="1484884" y="3182925"/>
          <a:ext cx="5939538" cy="1000203"/>
        </a:xfrm>
        <a:prstGeom prst="rect">
          <a:avLst/>
        </a:prstGeom>
        <a:solidFill>
          <a:schemeClr val="accent2">
            <a:tint val="40000"/>
            <a:alpha val="90000"/>
            <a:hueOff val="-14574137"/>
            <a:satOff val="7242"/>
            <a:lumOff val="-3389"/>
            <a:alphaOff val="0"/>
          </a:schemeClr>
        </a:solidFill>
        <a:ln w="12700" cap="flat" cmpd="sng" algn="ctr">
          <a:solidFill>
            <a:schemeClr val="accent2">
              <a:tint val="40000"/>
              <a:alpha val="90000"/>
              <a:hueOff val="-14574137"/>
              <a:satOff val="7242"/>
              <a:lumOff val="-338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244" tIns="254052" rIns="115244" bIns="254052" numCol="1" spcCol="1270" anchor="ctr" anchorCtr="0">
          <a:noAutofit/>
        </a:bodyPr>
        <a:lstStyle/>
        <a:p>
          <a:pPr marL="0" lvl="0" indent="0" algn="l" defTabSz="755650">
            <a:lnSpc>
              <a:spcPct val="90000"/>
            </a:lnSpc>
            <a:spcBef>
              <a:spcPct val="0"/>
            </a:spcBef>
            <a:spcAft>
              <a:spcPct val="35000"/>
            </a:spcAft>
            <a:buNone/>
          </a:pPr>
          <a:r>
            <a:rPr lang="en-US" sz="1700" b="1" kern="1200" dirty="0"/>
            <a:t>identifying an appropriate dataset for training the model.</a:t>
          </a:r>
        </a:p>
      </dsp:txBody>
      <dsp:txXfrm>
        <a:off x="1484884" y="3182925"/>
        <a:ext cx="5939538" cy="1000203"/>
      </dsp:txXfrm>
    </dsp:sp>
    <dsp:sp modelId="{7F6E4071-6F9C-4B50-B874-7A7B269B3B86}">
      <dsp:nvSpPr>
        <dsp:cNvPr id="0" name=""/>
        <dsp:cNvSpPr/>
      </dsp:nvSpPr>
      <dsp:spPr>
        <a:xfrm>
          <a:off x="0" y="3182925"/>
          <a:ext cx="1484884" cy="1000203"/>
        </a:xfrm>
        <a:prstGeom prst="rect">
          <a:avLst/>
        </a:prstGeom>
        <a:solidFill>
          <a:schemeClr val="accent2">
            <a:hueOff val="-14164138"/>
            <a:satOff val="27263"/>
            <a:lumOff val="-18824"/>
            <a:alphaOff val="0"/>
          </a:schemeClr>
        </a:solidFill>
        <a:ln w="12700" cap="flat" cmpd="sng" algn="ctr">
          <a:solidFill>
            <a:schemeClr val="accent2">
              <a:hueOff val="-14164138"/>
              <a:satOff val="27263"/>
              <a:lumOff val="-1882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575" tIns="98798" rIns="78575" bIns="98798" numCol="1" spcCol="1270" anchor="ctr" anchorCtr="0">
          <a:noAutofit/>
        </a:bodyPr>
        <a:lstStyle/>
        <a:p>
          <a:pPr marL="0" lvl="0" indent="0" algn="ctr" defTabSz="933450">
            <a:lnSpc>
              <a:spcPct val="90000"/>
            </a:lnSpc>
            <a:spcBef>
              <a:spcPct val="0"/>
            </a:spcBef>
            <a:spcAft>
              <a:spcPct val="35000"/>
            </a:spcAft>
            <a:buNone/>
          </a:pPr>
          <a:r>
            <a:rPr lang="en-US" sz="2100" kern="1200" dirty="0"/>
            <a:t>Identifying</a:t>
          </a:r>
        </a:p>
      </dsp:txBody>
      <dsp:txXfrm>
        <a:off x="0" y="3182925"/>
        <a:ext cx="1484884" cy="1000203"/>
      </dsp:txXfrm>
    </dsp:sp>
    <dsp:sp modelId="{3CB37614-E377-4B60-B570-03FA5FEE4901}">
      <dsp:nvSpPr>
        <dsp:cNvPr id="0" name=""/>
        <dsp:cNvSpPr/>
      </dsp:nvSpPr>
      <dsp:spPr>
        <a:xfrm>
          <a:off x="1484884" y="4243141"/>
          <a:ext cx="5939538" cy="1000203"/>
        </a:xfrm>
        <a:prstGeom prst="rect">
          <a:avLst/>
        </a:prstGeom>
        <a:solidFill>
          <a:schemeClr val="accent2">
            <a:tint val="40000"/>
            <a:alpha val="90000"/>
            <a:hueOff val="-19432183"/>
            <a:satOff val="9656"/>
            <a:lumOff val="-4519"/>
            <a:alphaOff val="0"/>
          </a:schemeClr>
        </a:solidFill>
        <a:ln w="12700" cap="flat" cmpd="sng" algn="ctr">
          <a:solidFill>
            <a:schemeClr val="accent2">
              <a:tint val="40000"/>
              <a:alpha val="90000"/>
              <a:hueOff val="-19432183"/>
              <a:satOff val="9656"/>
              <a:lumOff val="-451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244" tIns="254052" rIns="115244" bIns="254052" numCol="1" spcCol="1270" anchor="ctr" anchorCtr="0">
          <a:noAutofit/>
        </a:bodyPr>
        <a:lstStyle/>
        <a:p>
          <a:pPr marL="0" lvl="0" indent="0" algn="l" defTabSz="755650">
            <a:lnSpc>
              <a:spcPct val="90000"/>
            </a:lnSpc>
            <a:spcBef>
              <a:spcPct val="0"/>
            </a:spcBef>
            <a:spcAft>
              <a:spcPct val="35000"/>
            </a:spcAft>
            <a:buNone/>
          </a:pPr>
          <a:r>
            <a:rPr lang="en-US" sz="1700" b="1" kern="1200" dirty="0"/>
            <a:t>constructing a model capable of detecting images.</a:t>
          </a:r>
        </a:p>
      </dsp:txBody>
      <dsp:txXfrm>
        <a:off x="1484884" y="4243141"/>
        <a:ext cx="5939538" cy="1000203"/>
      </dsp:txXfrm>
    </dsp:sp>
    <dsp:sp modelId="{E7E3CD28-D664-4548-B50A-ECAE07DD2757}">
      <dsp:nvSpPr>
        <dsp:cNvPr id="0" name=""/>
        <dsp:cNvSpPr/>
      </dsp:nvSpPr>
      <dsp:spPr>
        <a:xfrm>
          <a:off x="0" y="4243141"/>
          <a:ext cx="1484884" cy="1000203"/>
        </a:xfrm>
        <a:prstGeom prst="rect">
          <a:avLst/>
        </a:prstGeom>
        <a:solidFill>
          <a:schemeClr val="accent2">
            <a:hueOff val="-18885518"/>
            <a:satOff val="36351"/>
            <a:lumOff val="-25099"/>
            <a:alphaOff val="0"/>
          </a:schemeClr>
        </a:solidFill>
        <a:ln w="12700" cap="flat" cmpd="sng" algn="ctr">
          <a:solidFill>
            <a:schemeClr val="accent2">
              <a:hueOff val="-18885518"/>
              <a:satOff val="36351"/>
              <a:lumOff val="-2509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575" tIns="98798" rIns="78575" bIns="98798" numCol="1" spcCol="1270" anchor="ctr" anchorCtr="0">
          <a:noAutofit/>
        </a:bodyPr>
        <a:lstStyle/>
        <a:p>
          <a:pPr marL="0" lvl="0" indent="0" algn="ctr" defTabSz="933450">
            <a:lnSpc>
              <a:spcPct val="90000"/>
            </a:lnSpc>
            <a:spcBef>
              <a:spcPct val="0"/>
            </a:spcBef>
            <a:spcAft>
              <a:spcPct val="35000"/>
            </a:spcAft>
            <a:buNone/>
          </a:pPr>
          <a:r>
            <a:rPr lang="en-US" sz="2100" kern="1200"/>
            <a:t>Constructing</a:t>
          </a:r>
        </a:p>
      </dsp:txBody>
      <dsp:txXfrm>
        <a:off x="0" y="4243141"/>
        <a:ext cx="1484884" cy="1000203"/>
      </dsp:txXfrm>
    </dsp:sp>
  </dsp:spTree>
</dsp:drawing>
</file>

<file path=ppt/diagrams/layout1.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6/22/2024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B16356-3B28-4AAF-8099-7941810E2475}" type="datetimeFigureOut">
              <a:rPr lang="en-US" smtClean="0"/>
              <a:t>6/22/2024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DA344-5FA2-43F7-9D95-CA56C82B080A}" type="slidenum">
              <a:rPr lang="en-US" smtClean="0"/>
              <a:t>‹#›</a:t>
            </a:fld>
            <a:endParaRPr lang="en-US"/>
          </a:p>
        </p:txBody>
      </p:sp>
    </p:spTree>
    <p:extLst>
      <p:ext uri="{BB962C8B-B14F-4D97-AF65-F5344CB8AC3E}">
        <p14:creationId xmlns:p14="http://schemas.microsoft.com/office/powerpoint/2010/main" val="1255762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a:t>
            </a:fld>
            <a:endParaRPr lang="en-US"/>
          </a:p>
        </p:txBody>
      </p:sp>
    </p:spTree>
    <p:extLst>
      <p:ext uri="{BB962C8B-B14F-4D97-AF65-F5344CB8AC3E}">
        <p14:creationId xmlns:p14="http://schemas.microsoft.com/office/powerpoint/2010/main" val="695444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10</a:t>
            </a:fld>
            <a:endParaRPr lang="en-US"/>
          </a:p>
        </p:txBody>
      </p:sp>
    </p:spTree>
    <p:extLst>
      <p:ext uri="{BB962C8B-B14F-4D97-AF65-F5344CB8AC3E}">
        <p14:creationId xmlns:p14="http://schemas.microsoft.com/office/powerpoint/2010/main" val="711298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11</a:t>
            </a:fld>
            <a:endParaRPr lang="en-US"/>
          </a:p>
        </p:txBody>
      </p:sp>
    </p:spTree>
    <p:extLst>
      <p:ext uri="{BB962C8B-B14F-4D97-AF65-F5344CB8AC3E}">
        <p14:creationId xmlns:p14="http://schemas.microsoft.com/office/powerpoint/2010/main" val="27299733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17</a:t>
            </a:fld>
            <a:endParaRPr lang="en-US"/>
          </a:p>
        </p:txBody>
      </p:sp>
    </p:spTree>
    <p:extLst>
      <p:ext uri="{BB962C8B-B14F-4D97-AF65-F5344CB8AC3E}">
        <p14:creationId xmlns:p14="http://schemas.microsoft.com/office/powerpoint/2010/main" val="363089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20</a:t>
            </a:fld>
            <a:endParaRPr lang="en-US"/>
          </a:p>
        </p:txBody>
      </p:sp>
    </p:spTree>
    <p:extLst>
      <p:ext uri="{BB962C8B-B14F-4D97-AF65-F5344CB8AC3E}">
        <p14:creationId xmlns:p14="http://schemas.microsoft.com/office/powerpoint/2010/main" val="3877412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25</a:t>
            </a:fld>
            <a:endParaRPr lang="en-US"/>
          </a:p>
        </p:txBody>
      </p:sp>
    </p:spTree>
    <p:extLst>
      <p:ext uri="{BB962C8B-B14F-4D97-AF65-F5344CB8AC3E}">
        <p14:creationId xmlns:p14="http://schemas.microsoft.com/office/powerpoint/2010/main" val="2974415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2</a:t>
            </a:fld>
            <a:endParaRPr lang="en-US"/>
          </a:p>
        </p:txBody>
      </p:sp>
    </p:spTree>
    <p:extLst>
      <p:ext uri="{BB962C8B-B14F-4D97-AF65-F5344CB8AC3E}">
        <p14:creationId xmlns:p14="http://schemas.microsoft.com/office/powerpoint/2010/main" val="3727634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3</a:t>
            </a:fld>
            <a:endParaRPr lang="en-US"/>
          </a:p>
        </p:txBody>
      </p:sp>
    </p:spTree>
    <p:extLst>
      <p:ext uri="{BB962C8B-B14F-4D97-AF65-F5344CB8AC3E}">
        <p14:creationId xmlns:p14="http://schemas.microsoft.com/office/powerpoint/2010/main" val="1233045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4</a:t>
            </a:fld>
            <a:endParaRPr lang="en-US"/>
          </a:p>
        </p:txBody>
      </p:sp>
    </p:spTree>
    <p:extLst>
      <p:ext uri="{BB962C8B-B14F-4D97-AF65-F5344CB8AC3E}">
        <p14:creationId xmlns:p14="http://schemas.microsoft.com/office/powerpoint/2010/main" val="465852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5</a:t>
            </a:fld>
            <a:endParaRPr lang="en-US"/>
          </a:p>
        </p:txBody>
      </p:sp>
    </p:spTree>
    <p:extLst>
      <p:ext uri="{BB962C8B-B14F-4D97-AF65-F5344CB8AC3E}">
        <p14:creationId xmlns:p14="http://schemas.microsoft.com/office/powerpoint/2010/main" val="3988440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6</a:t>
            </a:fld>
            <a:endParaRPr lang="en-US"/>
          </a:p>
        </p:txBody>
      </p:sp>
    </p:spTree>
    <p:extLst>
      <p:ext uri="{BB962C8B-B14F-4D97-AF65-F5344CB8AC3E}">
        <p14:creationId xmlns:p14="http://schemas.microsoft.com/office/powerpoint/2010/main" val="744047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7</a:t>
            </a:fld>
            <a:endParaRPr lang="en-US"/>
          </a:p>
        </p:txBody>
      </p:sp>
    </p:spTree>
    <p:extLst>
      <p:ext uri="{BB962C8B-B14F-4D97-AF65-F5344CB8AC3E}">
        <p14:creationId xmlns:p14="http://schemas.microsoft.com/office/powerpoint/2010/main" val="1495799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8</a:t>
            </a:fld>
            <a:endParaRPr lang="en-US"/>
          </a:p>
        </p:txBody>
      </p:sp>
    </p:spTree>
    <p:extLst>
      <p:ext uri="{BB962C8B-B14F-4D97-AF65-F5344CB8AC3E}">
        <p14:creationId xmlns:p14="http://schemas.microsoft.com/office/powerpoint/2010/main" val="1588769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9</a:t>
            </a:fld>
            <a:endParaRPr lang="en-US"/>
          </a:p>
        </p:txBody>
      </p:sp>
    </p:spTree>
    <p:extLst>
      <p:ext uri="{BB962C8B-B14F-4D97-AF65-F5344CB8AC3E}">
        <p14:creationId xmlns:p14="http://schemas.microsoft.com/office/powerpoint/2010/main" val="206508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D6D8061D-18C3-4F4F-85EF-561633F58754}" type="datetimeFigureOut">
              <a:rPr lang="en-US" smtClean="0"/>
              <a:t>6/22/2024</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256817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D6D8061D-18C3-4F4F-85EF-561633F58754}" type="datetimeFigureOut">
              <a:rPr lang="en-US" smtClean="0"/>
              <a:t>6/22/2024</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275446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D6D8061D-18C3-4F4F-85EF-561633F58754}" type="datetimeFigureOut">
              <a:rPr lang="en-US" smtClean="0"/>
              <a:t>6/22/2024</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3543593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4AAEB19-4B49-2801-9B15-7682CDF04C04}"/>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D23C3EC-28B3-4644-8BE5-3288734B463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857468" y="486137"/>
            <a:ext cx="5427584" cy="3599727"/>
          </a:xfrm>
        </p:spPr>
        <p:txBody>
          <a:bodyPr anchor="b" anchorCtr="0">
            <a:noAutofit/>
          </a:bodyPr>
          <a:lstStyle>
            <a:lvl1pPr algn="l">
              <a:defRPr sz="4400" cap="all" baseline="0">
                <a:solidFill>
                  <a:schemeClr val="accent1"/>
                </a:solidFill>
              </a:defRPr>
            </a:lvl1pPr>
          </a:lstStyle>
          <a:p>
            <a:r>
              <a:rPr lang="en-US" dirty="0"/>
              <a:t>Click to add title</a:t>
            </a:r>
          </a:p>
        </p:txBody>
      </p:sp>
      <p:sp>
        <p:nvSpPr>
          <p:cNvPr id="13" name="Picture Placeholder 12">
            <a:extLst>
              <a:ext uri="{FF2B5EF4-FFF2-40B4-BE49-F238E27FC236}">
                <a16:creationId xmlns:a16="http://schemas.microsoft.com/office/drawing/2014/main" id="{B64FCBF4-90E6-FFAA-143D-3A01CE52569B}"/>
              </a:ext>
            </a:extLst>
          </p:cNvPr>
          <p:cNvSpPr>
            <a:spLocks noGrp="1"/>
          </p:cNvSpPr>
          <p:nvPr>
            <p:ph type="pic" sz="quarter" idx="10"/>
          </p:nvPr>
        </p:nvSpPr>
        <p:spPr>
          <a:xfrm>
            <a:off x="5624774" y="-6713"/>
            <a:ext cx="6578801" cy="6894576"/>
          </a:xfrm>
          <a:custGeom>
            <a:avLst/>
            <a:gdLst>
              <a:gd name="connsiteX0" fmla="*/ 0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0 w 6613525"/>
              <a:gd name="connsiteY4" fmla="*/ 0 h 6858000"/>
              <a:gd name="connsiteX0" fmla="*/ 1875099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1875099 w 6613525"/>
              <a:gd name="connsiteY4" fmla="*/ 0 h 6858000"/>
              <a:gd name="connsiteX0" fmla="*/ 1840375 w 6578801"/>
              <a:gd name="connsiteY0" fmla="*/ 0 h 6869575"/>
              <a:gd name="connsiteX1" fmla="*/ 6578801 w 6578801"/>
              <a:gd name="connsiteY1" fmla="*/ 0 h 6869575"/>
              <a:gd name="connsiteX2" fmla="*/ 6578801 w 6578801"/>
              <a:gd name="connsiteY2" fmla="*/ 6858000 h 6869575"/>
              <a:gd name="connsiteX3" fmla="*/ 0 w 6578801"/>
              <a:gd name="connsiteY3" fmla="*/ 6869575 h 6869575"/>
              <a:gd name="connsiteX4" fmla="*/ 1840375 w 6578801"/>
              <a:gd name="connsiteY4" fmla="*/ 0 h 686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8801" h="6869575">
                <a:moveTo>
                  <a:pt x="1840375" y="0"/>
                </a:moveTo>
                <a:lnTo>
                  <a:pt x="6578801" y="0"/>
                </a:lnTo>
                <a:lnTo>
                  <a:pt x="6578801" y="6858000"/>
                </a:lnTo>
                <a:lnTo>
                  <a:pt x="0" y="6869575"/>
                </a:lnTo>
                <a:lnTo>
                  <a:pt x="1840375" y="0"/>
                </a:lnTo>
                <a:close/>
              </a:path>
            </a:pathLst>
          </a:custGeom>
        </p:spPr>
        <p:txBody>
          <a:bodyPr tIns="274320" rIns="274320">
            <a:normAutofit/>
          </a:bodyPr>
          <a:lstStyle>
            <a:lvl1pPr marL="0" indent="0" algn="r">
              <a:buNone/>
              <a:defRPr sz="2000"/>
            </a:lvl1pPr>
          </a:lstStyle>
          <a:p>
            <a:r>
              <a:rPr lang="en-US" dirty="0"/>
              <a:t>Click icon to add picture</a:t>
            </a:r>
          </a:p>
        </p:txBody>
      </p:sp>
    </p:spTree>
    <p:extLst>
      <p:ext uri="{BB962C8B-B14F-4D97-AF65-F5344CB8AC3E}">
        <p14:creationId xmlns:p14="http://schemas.microsoft.com/office/powerpoint/2010/main" val="5467025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E1BBEEFE-AE8A-8083-54B6-DBE9BC0E9F10}"/>
              </a:ext>
              <a:ext uri="{C183D7F6-B498-43B3-948B-1728B52AA6E4}">
                <adec:decorative xmlns:adec="http://schemas.microsoft.com/office/drawing/2017/decorative" val="1"/>
              </a:ext>
            </a:extLst>
          </p:cNvPr>
          <p:cNvSpPr/>
          <p:nvPr userDrawn="1"/>
        </p:nvSpPr>
        <p:spPr>
          <a:xfrm>
            <a:off x="-42863" y="0"/>
            <a:ext cx="4658392" cy="6858000"/>
          </a:xfrm>
          <a:custGeom>
            <a:avLst/>
            <a:gdLst>
              <a:gd name="connsiteX0" fmla="*/ 0 w 4658392"/>
              <a:gd name="connsiteY0" fmla="*/ 0 h 6858000"/>
              <a:gd name="connsiteX1" fmla="*/ 4658392 w 4658392"/>
              <a:gd name="connsiteY1" fmla="*/ 0 h 6858000"/>
              <a:gd name="connsiteX2" fmla="*/ 2820797 w 4658392"/>
              <a:gd name="connsiteY2" fmla="*/ 6858000 h 6858000"/>
              <a:gd name="connsiteX3" fmla="*/ 0 w 4658392"/>
              <a:gd name="connsiteY3" fmla="*/ 6858000 h 6858000"/>
              <a:gd name="connsiteX4" fmla="*/ 0 w 465839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8392" h="6858000">
                <a:moveTo>
                  <a:pt x="0" y="0"/>
                </a:moveTo>
                <a:lnTo>
                  <a:pt x="4658392" y="0"/>
                </a:lnTo>
                <a:lnTo>
                  <a:pt x="2820797" y="6858000"/>
                </a:lnTo>
                <a:lnTo>
                  <a:pt x="0" y="6858000"/>
                </a:lnTo>
                <a:lnTo>
                  <a:pt x="0" y="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 name="Straight Connector 7">
            <a:extLst>
              <a:ext uri="{FF2B5EF4-FFF2-40B4-BE49-F238E27FC236}">
                <a16:creationId xmlns:a16="http://schemas.microsoft.com/office/drawing/2014/main" id="{E64FF31D-04D7-B1F4-53B1-AA4170602E03}"/>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9F040EF-92FF-AEA1-BBA6-A4B739E11945}"/>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CA59A84-C321-FDF9-555F-1FB322EBBC7B}"/>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509286"/>
            <a:ext cx="3200400" cy="5617193"/>
          </a:xfrm>
        </p:spPr>
        <p:txBody>
          <a:bodyPr>
            <a:noAutofit/>
          </a:body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023412" y="509286"/>
            <a:ext cx="4328932" cy="5617194"/>
          </a:xfrm>
        </p:spPr>
        <p:txBody>
          <a:bodyPr anchor="ctr" anchorCtr="0">
            <a:normAutofit/>
          </a:bodyPr>
          <a:lstStyle>
            <a:lvl1pPr marL="0" indent="0">
              <a:lnSpc>
                <a:spcPct val="150000"/>
              </a:lnSpc>
              <a:spcBef>
                <a:spcPts val="1000"/>
              </a:spcBef>
              <a:buNone/>
              <a:defRPr sz="1800"/>
            </a:lvl1pPr>
            <a:lvl2pPr marL="457200" indent="0">
              <a:lnSpc>
                <a:spcPct val="150000"/>
              </a:lnSpc>
              <a:spcBef>
                <a:spcPts val="1000"/>
              </a:spcBef>
              <a:buNone/>
              <a:defRPr sz="1600"/>
            </a:lvl2pPr>
            <a:lvl3pPr marL="914400" indent="0">
              <a:lnSpc>
                <a:spcPct val="150000"/>
              </a:lnSpc>
              <a:spcBef>
                <a:spcPts val="1000"/>
              </a:spcBef>
              <a:buNone/>
              <a:defRPr sz="1400"/>
            </a:lvl3pPr>
            <a:lvl4pPr marL="1371600" indent="0">
              <a:lnSpc>
                <a:spcPct val="150000"/>
              </a:lnSpc>
              <a:spcBef>
                <a:spcPts val="1000"/>
              </a:spcBef>
              <a:buNone/>
              <a:defRPr sz="1200"/>
            </a:lvl4pPr>
            <a:lvl5pPr marL="1828800" indent="0">
              <a:lnSpc>
                <a:spcPct val="150000"/>
              </a:lnSpc>
              <a:spcBef>
                <a:spcPts val="1000"/>
              </a:spcBef>
              <a:buNone/>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760CD5A6-A0E4-A658-65B1-0D6C0533166A}"/>
              </a:ext>
            </a:extLst>
          </p:cNvPr>
          <p:cNvSpPr>
            <a:spLocks noGrp="1"/>
          </p:cNvSpPr>
          <p:nvPr>
            <p:ph type="pic" sz="quarter" idx="13"/>
          </p:nvPr>
        </p:nvSpPr>
        <p:spPr>
          <a:xfrm>
            <a:off x="9548813" y="-22860"/>
            <a:ext cx="2651760" cy="6903720"/>
          </a:xfrm>
        </p:spPr>
        <p:txBody>
          <a:bodyPr lIns="182880" tIns="274320" rIns="182880">
            <a:normAutofit/>
          </a:bodyPr>
          <a:lstStyle>
            <a:lvl1pPr marL="0" indent="0" algn="ctr">
              <a:buNone/>
              <a:defRPr sz="2000"/>
            </a:lvl1pPr>
          </a:lstStyle>
          <a:p>
            <a:r>
              <a:rPr lang="en-US" dirty="0"/>
              <a:t>Click icon to add picture</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6/22/2024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2819171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 pictur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C6EC6AF9-CC07-5258-9160-8C6391530C61}"/>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5BC6DCCE-3025-75FB-9405-8D51DCD63D67}"/>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516CCC3-736F-49AC-F079-9A090DAA816E}"/>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3BF578A-ADDB-6713-E5AD-0FF27EDC2E5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1524000" y="743671"/>
            <a:ext cx="9144000" cy="3361254"/>
          </a:xfrm>
        </p:spPr>
        <p:txBody>
          <a:bodyPr anchor="b">
            <a:noAutofit/>
          </a:bodyPr>
          <a:lstStyle>
            <a:lvl1pPr algn="ctr">
              <a:defRPr sz="4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7620" y="4766434"/>
            <a:ext cx="12207240" cy="2121408"/>
          </a:xfrm>
        </p:spPr>
        <p:txBody>
          <a:bodyPr>
            <a:noAutofit/>
          </a:bodyPr>
          <a:lstStyle>
            <a:lvl1pPr marL="0" indent="0" algn="ctr">
              <a:buNone/>
              <a:defRPr sz="2000"/>
            </a:lvl1pPr>
          </a:lstStyle>
          <a:p>
            <a:r>
              <a:rPr lang="en-US" dirty="0"/>
              <a:t>Click icon to add picture</a:t>
            </a:r>
          </a:p>
        </p:txBody>
      </p:sp>
    </p:spTree>
    <p:extLst>
      <p:ext uri="{BB962C8B-B14F-4D97-AF65-F5344CB8AC3E}">
        <p14:creationId xmlns:p14="http://schemas.microsoft.com/office/powerpoint/2010/main" val="3146060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 subtitle + picture">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83CF0EA4-D201-44E7-3558-D05CB4233ECE}"/>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A643EA3-ACAA-539C-A041-266A895A2B1C}"/>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681E18B-2347-8DB6-2A7F-3EAC100A412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215072" y="528320"/>
            <a:ext cx="5028566" cy="3354992"/>
          </a:xfrm>
        </p:spPr>
        <p:txBody>
          <a:bodyPr anchor="b">
            <a:noAutofit/>
          </a:bodyPr>
          <a:lstStyle>
            <a:lvl1pPr algn="l">
              <a:defRPr sz="4400"/>
            </a:lvl1pPr>
          </a:lstStyle>
          <a:p>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215072" y="4027992"/>
            <a:ext cx="5028565" cy="1894972"/>
          </a:xfrm>
        </p:spPr>
        <p:txBody>
          <a:bodyPr>
            <a:noAutofit/>
          </a:bodyPr>
          <a:lstStyle>
            <a:lvl1pPr marL="0" indent="0" algn="l">
              <a:buNone/>
              <a:defRPr sz="1800" b="1"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7257326" y="-11576"/>
            <a:ext cx="4946249" cy="6903720"/>
          </a:xfrm>
          <a:custGeom>
            <a:avLst/>
            <a:gdLst>
              <a:gd name="connsiteX0" fmla="*/ 0 w 4977139"/>
              <a:gd name="connsiteY0" fmla="*/ 0 h 6858000"/>
              <a:gd name="connsiteX1" fmla="*/ 4977139 w 4977139"/>
              <a:gd name="connsiteY1" fmla="*/ 0 h 6858000"/>
              <a:gd name="connsiteX2" fmla="*/ 4977139 w 4977139"/>
              <a:gd name="connsiteY2" fmla="*/ 6858000 h 6858000"/>
              <a:gd name="connsiteX3" fmla="*/ 0 w 4977139"/>
              <a:gd name="connsiteY3" fmla="*/ 6858000 h 6858000"/>
              <a:gd name="connsiteX4" fmla="*/ 0 w 4977139"/>
              <a:gd name="connsiteY4" fmla="*/ 0 h 6858000"/>
              <a:gd name="connsiteX0" fmla="*/ 0 w 4977139"/>
              <a:gd name="connsiteY0" fmla="*/ 0 h 6892724"/>
              <a:gd name="connsiteX1" fmla="*/ 4977139 w 4977139"/>
              <a:gd name="connsiteY1" fmla="*/ 0 h 6892724"/>
              <a:gd name="connsiteX2" fmla="*/ 4977139 w 4977139"/>
              <a:gd name="connsiteY2" fmla="*/ 6858000 h 6892724"/>
              <a:gd name="connsiteX3" fmla="*/ 1863524 w 4977139"/>
              <a:gd name="connsiteY3" fmla="*/ 6892724 h 6892724"/>
              <a:gd name="connsiteX4" fmla="*/ 0 w 4977139"/>
              <a:gd name="connsiteY4" fmla="*/ 0 h 6892724"/>
              <a:gd name="connsiteX0" fmla="*/ 0 w 4977139"/>
              <a:gd name="connsiteY0" fmla="*/ 0 h 6892724"/>
              <a:gd name="connsiteX1" fmla="*/ 4977139 w 4977139"/>
              <a:gd name="connsiteY1" fmla="*/ 0 h 6892724"/>
              <a:gd name="connsiteX2" fmla="*/ 4977139 w 4977139"/>
              <a:gd name="connsiteY2" fmla="*/ 6892724 h 6892724"/>
              <a:gd name="connsiteX3" fmla="*/ 1863524 w 4977139"/>
              <a:gd name="connsiteY3" fmla="*/ 6892724 h 6892724"/>
              <a:gd name="connsiteX4" fmla="*/ 0 w 4977139"/>
              <a:gd name="connsiteY4" fmla="*/ 0 h 6892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7139" h="6892724">
                <a:moveTo>
                  <a:pt x="0" y="0"/>
                </a:moveTo>
                <a:lnTo>
                  <a:pt x="4977139" y="0"/>
                </a:lnTo>
                <a:lnTo>
                  <a:pt x="4977139" y="6892724"/>
                </a:lnTo>
                <a:lnTo>
                  <a:pt x="1863524" y="6892724"/>
                </a:lnTo>
                <a:lnTo>
                  <a:pt x="0" y="0"/>
                </a:lnTo>
                <a:close/>
              </a:path>
            </a:pathLst>
          </a:custGeom>
        </p:spPr>
        <p:txBody>
          <a:bodyPr tIns="274320" rIns="274320">
            <a:normAutofit/>
          </a:bodyPr>
          <a:lstStyle>
            <a:lvl1pPr marL="0" indent="0" algn="r">
              <a:buNone/>
              <a:defRPr sz="2000"/>
            </a:lvl1pPr>
          </a:lstStyle>
          <a:p>
            <a:r>
              <a:rPr lang="en-US" dirty="0"/>
              <a:t>Click icon to add picture</a:t>
            </a:r>
          </a:p>
        </p:txBody>
      </p:sp>
    </p:spTree>
    <p:extLst>
      <p:ext uri="{BB962C8B-B14F-4D97-AF65-F5344CB8AC3E}">
        <p14:creationId xmlns:p14="http://schemas.microsoft.com/office/powerpoint/2010/main" val="14183508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6CBD635-4863-B127-5668-D2C7DA8CDE92}"/>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629720-DD91-8012-686D-AABA439870ED}"/>
              </a:ext>
              <a:ext uri="{C183D7F6-B498-43B3-948B-1728B52AA6E4}">
                <adec:decorative xmlns:adec="http://schemas.microsoft.com/office/drawing/2017/decorative" val="1"/>
              </a:ext>
            </a:extLst>
          </p:cNvPr>
          <p:cNvCxnSpPr>
            <a:cxnSpLocks/>
          </p:cNvCxnSpPr>
          <p:nvPr userDrawn="1"/>
        </p:nvCxnSpPr>
        <p:spPr>
          <a:xfrm flipH="1">
            <a:off x="10911820" y="0"/>
            <a:ext cx="913577" cy="68580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3970117" y="185195"/>
            <a:ext cx="6930838" cy="1505493"/>
          </a:xfrm>
        </p:spPr>
        <p:txBody>
          <a:bodyPr anchor="b" anchorCtr="0">
            <a:noAutofit/>
          </a:bodyPr>
          <a:lstStyle>
            <a:lvl1pPr>
              <a:defRPr sz="3600"/>
            </a:lvl1pPr>
          </a:lstStyle>
          <a:p>
            <a:r>
              <a:rPr lang="en-US" dirty="0"/>
              <a:t>Click to add title</a:t>
            </a:r>
          </a:p>
        </p:txBody>
      </p:sp>
      <p:sp>
        <p:nvSpPr>
          <p:cNvPr id="12" name="Picture Placeholder 11">
            <a:extLst>
              <a:ext uri="{FF2B5EF4-FFF2-40B4-BE49-F238E27FC236}">
                <a16:creationId xmlns:a16="http://schemas.microsoft.com/office/drawing/2014/main" id="{1FB27827-7491-B1C2-D9C5-975A9FF66EC1}"/>
              </a:ext>
            </a:extLst>
          </p:cNvPr>
          <p:cNvSpPr>
            <a:spLocks noGrp="1"/>
          </p:cNvSpPr>
          <p:nvPr>
            <p:ph type="pic" sz="quarter" idx="10"/>
          </p:nvPr>
        </p:nvSpPr>
        <p:spPr>
          <a:xfrm>
            <a:off x="-18788" y="-22860"/>
            <a:ext cx="3291840" cy="6903720"/>
          </a:xfrm>
        </p:spPr>
        <p:txBody>
          <a:bodyPr lIns="182880" tIns="274320" rIns="182880">
            <a:normAutofit/>
          </a:bodyPr>
          <a:lstStyle>
            <a:lvl1pPr marL="0" indent="0" algn="ctr">
              <a:buNone/>
              <a:defRPr sz="2000"/>
            </a:lvl1pPr>
          </a:lstStyle>
          <a:p>
            <a:r>
              <a:rPr lang="en-US" dirty="0"/>
              <a:t>Click icon to add picture</a:t>
            </a:r>
          </a:p>
        </p:txBody>
      </p:sp>
      <p:sp>
        <p:nvSpPr>
          <p:cNvPr id="11" name="Content Placeholder 3">
            <a:extLst>
              <a:ext uri="{FF2B5EF4-FFF2-40B4-BE49-F238E27FC236}">
                <a16:creationId xmlns:a16="http://schemas.microsoft.com/office/drawing/2014/main" id="{7D4D4555-A25D-09B6-36AF-5977189F2DDE}"/>
              </a:ext>
            </a:extLst>
          </p:cNvPr>
          <p:cNvSpPr>
            <a:spLocks noGrp="1"/>
          </p:cNvSpPr>
          <p:nvPr>
            <p:ph sz="half" idx="2" hasCustomPrompt="1"/>
          </p:nvPr>
        </p:nvSpPr>
        <p:spPr>
          <a:xfrm>
            <a:off x="3970116" y="2022395"/>
            <a:ext cx="6941703" cy="4297680"/>
          </a:xfrm>
        </p:spPr>
        <p:txBody>
          <a:bodyPr>
            <a:normAutofit/>
          </a:bodyPr>
          <a:lstStyle>
            <a:lvl1pPr marL="228600" indent="-228600">
              <a:spcBef>
                <a:spcPts val="1000"/>
              </a:spcBef>
              <a:spcAft>
                <a:spcPts val="1500"/>
              </a:spcAft>
              <a:buFont typeface="Arial" panose="020B0604020202020204" pitchFamily="34" charset="0"/>
              <a:buChar char="•"/>
              <a:defRPr sz="1800"/>
            </a:lvl1pPr>
            <a:lvl2pPr>
              <a:spcBef>
                <a:spcPts val="1000"/>
              </a:spcBef>
              <a:spcAft>
                <a:spcPts val="1500"/>
              </a:spcAft>
              <a:defRPr sz="1800"/>
            </a:lvl2pPr>
            <a:lvl3pPr>
              <a:spcBef>
                <a:spcPts val="1000"/>
              </a:spcBef>
              <a:spcAft>
                <a:spcPts val="1500"/>
              </a:spcAft>
              <a:defRPr sz="1800"/>
            </a:lvl3pPr>
            <a:lvl4pPr>
              <a:spcBef>
                <a:spcPts val="1000"/>
              </a:spcBef>
              <a:spcAft>
                <a:spcPts val="1500"/>
              </a:spcAft>
              <a:defRPr sz="1800"/>
            </a:lvl4pPr>
            <a:lvl5pPr>
              <a:spcBef>
                <a:spcPts val="1000"/>
              </a:spcBef>
              <a:spcAft>
                <a:spcPts val="1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11334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7" name="Freeform 10">
            <a:extLst>
              <a:ext uri="{FF2B5EF4-FFF2-40B4-BE49-F238E27FC236}">
                <a16:creationId xmlns:a16="http://schemas.microsoft.com/office/drawing/2014/main" id="{C4293765-78A6-5206-26C2-E8817B2834F6}"/>
              </a:ext>
              <a:ext uri="{C183D7F6-B498-43B3-948B-1728B52AA6E4}">
                <adec:decorative xmlns:adec="http://schemas.microsoft.com/office/drawing/2017/decorative" val="1"/>
              </a:ext>
            </a:extLst>
          </p:cNvPr>
          <p:cNvSpPr/>
          <p:nvPr userDrawn="1"/>
        </p:nvSpPr>
        <p:spPr>
          <a:xfrm>
            <a:off x="0" y="0"/>
            <a:ext cx="7470792" cy="6858000"/>
          </a:xfrm>
          <a:custGeom>
            <a:avLst/>
            <a:gdLst>
              <a:gd name="connsiteX0" fmla="*/ 0 w 7470792"/>
              <a:gd name="connsiteY0" fmla="*/ 0 h 6858000"/>
              <a:gd name="connsiteX1" fmla="*/ 7470792 w 7470792"/>
              <a:gd name="connsiteY1" fmla="*/ 0 h 6858000"/>
              <a:gd name="connsiteX2" fmla="*/ 5633197 w 7470792"/>
              <a:gd name="connsiteY2" fmla="*/ 6858000 h 6858000"/>
              <a:gd name="connsiteX3" fmla="*/ 0 w 747079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470792" h="6858000">
                <a:moveTo>
                  <a:pt x="0" y="0"/>
                </a:moveTo>
                <a:lnTo>
                  <a:pt x="7470792" y="0"/>
                </a:lnTo>
                <a:lnTo>
                  <a:pt x="5633197" y="6858000"/>
                </a:lnTo>
                <a:lnTo>
                  <a:pt x="0" y="685800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n>
                <a:noFill/>
              </a:ln>
            </a:endParaRPr>
          </a:p>
        </p:txBody>
      </p:sp>
      <p:cxnSp>
        <p:nvCxnSpPr>
          <p:cNvPr id="8" name="Straight Connector 7">
            <a:extLst>
              <a:ext uri="{FF2B5EF4-FFF2-40B4-BE49-F238E27FC236}">
                <a16:creationId xmlns:a16="http://schemas.microsoft.com/office/drawing/2014/main" id="{BB4E351F-7451-86A3-5271-0D00B9EFA662}"/>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A860223-A40E-30ED-6832-0825A930BB67}"/>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0B6907E-F17B-783E-D454-DFC62D0977A0}"/>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6B12211-7E94-9534-6F2D-2AFD2EBE36F0}"/>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6580245-E985-EC3F-9385-D0F517F0C151}"/>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75A82A3-E3DF-978F-4BD7-10E0F1075B64}"/>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EDC40AE-D1CB-7535-22E2-E6D910FB8229}"/>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685800"/>
            <a:ext cx="9144000" cy="3136738"/>
          </a:xfrm>
        </p:spPr>
        <p:txBody>
          <a:bodyPr anchor="b">
            <a:noAutofit/>
          </a:bodyPr>
          <a:lstStyle>
            <a:lvl1pPr algn="ctr">
              <a:defRPr sz="4400">
                <a:solidFill>
                  <a:schemeClr val="accent6"/>
                </a:solidFill>
              </a:defRPr>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978800"/>
            <a:ext cx="9144000" cy="1965960"/>
          </a:xfrm>
        </p:spPr>
        <p:txBody>
          <a:bodyPr>
            <a:noAutofit/>
          </a:bodyPr>
          <a:lstStyle>
            <a:lvl1pPr marL="0" indent="0" algn="ctr">
              <a:buNone/>
              <a:defRPr sz="1800" b="1"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711713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59E49FCE-658C-FF5A-6405-3D10F1AC1B06}"/>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903C516-D418-5E3E-1E4E-1DF8464338F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7BF5B15-0E8A-A82C-6E9C-FCF3FBAAD468}"/>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54B33CA-9490-C8E1-FE4F-06367AF2921F}"/>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586824F-3198-FE44-5A4A-70312048DAF9}"/>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058CD71-6E97-B6A9-11B6-867ED408DEE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E9FDAA6-BDE8-D6C3-17CD-F87BFB54F54A}"/>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7" name="Content Placeholder 3">
            <a:extLst>
              <a:ext uri="{FF2B5EF4-FFF2-40B4-BE49-F238E27FC236}">
                <a16:creationId xmlns:a16="http://schemas.microsoft.com/office/drawing/2014/main" id="{42A0738D-E9A9-14B7-4739-62E402B0C2DF}"/>
              </a:ext>
            </a:extLst>
          </p:cNvPr>
          <p:cNvSpPr>
            <a:spLocks noGrp="1"/>
          </p:cNvSpPr>
          <p:nvPr>
            <p:ph sz="half" idx="14" hasCustomPrompt="1"/>
          </p:nvPr>
        </p:nvSpPr>
        <p:spPr>
          <a:xfrm>
            <a:off x="834961" y="2032663"/>
            <a:ext cx="4463005" cy="4067492"/>
          </a:xfrm>
        </p:spPr>
        <p:txBody>
          <a:bodyPr>
            <a:normAutofit/>
          </a:bodyPr>
          <a:lstStyle>
            <a:lvl1pPr marL="0" indent="0">
              <a:spcBef>
                <a:spcPts val="1000"/>
              </a:spcBef>
              <a:spcAft>
                <a:spcPts val="50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A766D4CB-8BCE-C6EE-EF57-A8A819EBD366}"/>
              </a:ext>
            </a:extLst>
          </p:cNvPr>
          <p:cNvSpPr>
            <a:spLocks noGrp="1"/>
          </p:cNvSpPr>
          <p:nvPr>
            <p:ph sz="half" idx="13" hasCustomPrompt="1"/>
          </p:nvPr>
        </p:nvSpPr>
        <p:spPr>
          <a:xfrm>
            <a:off x="6141720" y="2032663"/>
            <a:ext cx="5212080" cy="4067492"/>
          </a:xfrm>
        </p:spPr>
        <p:txBody>
          <a:bodyPr>
            <a:normAutofit/>
          </a:bodyPr>
          <a:lstStyle>
            <a:lvl1pPr marL="0" indent="0">
              <a:spcBef>
                <a:spcPts val="1000"/>
              </a:spcBef>
              <a:spcAft>
                <a:spcPts val="50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6/22/2024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9365481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ntent 2">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DD9208B-0FD2-A7E3-5202-0F18392AE4FA}"/>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04010E2-9C6F-C582-1E3A-F5D43D0FFBBC}"/>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3D2B8AF-94DE-C211-EAE7-0971C111BEAD}"/>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247A2AC-F284-077E-9A14-EB7D1DE62745}"/>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0E91F1F-5151-2442-2B89-CE0AB1178507}"/>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FBD82AC-3C5B-819E-E0FF-157D74B840BC}"/>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F299648-2E6E-FA0D-85E4-8884BE34A008}"/>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7" name="Content Placeholder 3">
            <a:extLst>
              <a:ext uri="{FF2B5EF4-FFF2-40B4-BE49-F238E27FC236}">
                <a16:creationId xmlns:a16="http://schemas.microsoft.com/office/drawing/2014/main" id="{07BD0263-5D42-E696-F170-1F9CF5FF2A74}"/>
              </a:ext>
            </a:extLst>
          </p:cNvPr>
          <p:cNvSpPr>
            <a:spLocks noGrp="1"/>
          </p:cNvSpPr>
          <p:nvPr>
            <p:ph sz="half" idx="15" hasCustomPrompt="1"/>
          </p:nvPr>
        </p:nvSpPr>
        <p:spPr>
          <a:xfrm>
            <a:off x="838199" y="2078963"/>
            <a:ext cx="3435628" cy="4067492"/>
          </a:xfrm>
        </p:spPr>
        <p:txBody>
          <a:bodyPr>
            <a:normAutofit/>
          </a:bodyPr>
          <a:lstStyle>
            <a:lvl1pPr marL="457200" indent="-457200">
              <a:spcBef>
                <a:spcPts val="1000"/>
              </a:spcBef>
              <a:spcAft>
                <a:spcPts val="500"/>
              </a:spcAft>
              <a:buFont typeface="+mj-lt"/>
              <a:buAutoNum type="arabicPeriod"/>
              <a:defRPr sz="1800"/>
            </a:lvl1pPr>
            <a:lvl2pPr marL="914400" indent="-457200">
              <a:spcBef>
                <a:spcPts val="1000"/>
              </a:spcBef>
              <a:spcAft>
                <a:spcPts val="500"/>
              </a:spcAft>
              <a:buFont typeface="+mj-lt"/>
              <a:buAutoNum type="alphaLcPeriod"/>
              <a:defRPr sz="1800"/>
            </a:lvl2pPr>
            <a:lvl3pPr marL="1371600" indent="-457200">
              <a:spcBef>
                <a:spcPts val="1000"/>
              </a:spcBef>
              <a:spcAft>
                <a:spcPts val="500"/>
              </a:spcAft>
              <a:buFont typeface="+mj-lt"/>
              <a:buAutoNum type="arabicParenR"/>
              <a:defRPr sz="1800"/>
            </a:lvl3pPr>
            <a:lvl4pPr marL="1828800" indent="-457200">
              <a:spcBef>
                <a:spcPts val="1000"/>
              </a:spcBef>
              <a:spcAft>
                <a:spcPts val="500"/>
              </a:spcAft>
              <a:buFont typeface="+mj-lt"/>
              <a:buAutoNum type="alphaLcParenR"/>
              <a:defRPr sz="1800"/>
            </a:lvl4pPr>
            <a:lvl5pPr marL="2228850" indent="-457200">
              <a:spcBef>
                <a:spcPts val="1000"/>
              </a:spcBef>
              <a:spcAft>
                <a:spcPts val="500"/>
              </a:spcAft>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a:extLst>
              <a:ext uri="{FF2B5EF4-FFF2-40B4-BE49-F238E27FC236}">
                <a16:creationId xmlns:a16="http://schemas.microsoft.com/office/drawing/2014/main" id="{1BEE7174-135F-6F9F-11B9-3C3F2F9CDEAA}"/>
              </a:ext>
            </a:extLst>
          </p:cNvPr>
          <p:cNvSpPr>
            <a:spLocks noGrp="1"/>
          </p:cNvSpPr>
          <p:nvPr>
            <p:ph sz="half" idx="14" hasCustomPrompt="1"/>
          </p:nvPr>
        </p:nvSpPr>
        <p:spPr>
          <a:xfrm>
            <a:off x="4965539" y="2087315"/>
            <a:ext cx="6007261" cy="4067492"/>
          </a:xfrm>
        </p:spPr>
        <p:txBody>
          <a:bodyPr>
            <a:normAutofit/>
          </a:bodyPr>
          <a:lstStyle>
            <a:lvl1pPr marL="0" indent="0">
              <a:spcBef>
                <a:spcPts val="1000"/>
              </a:spcBef>
              <a:spcAft>
                <a:spcPts val="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6/22/2024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15529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D6D8061D-18C3-4F4F-85EF-561633F58754}" type="datetimeFigureOut">
              <a:rPr lang="en-US" smtClean="0"/>
              <a:t>6/22/2024</a:t>
            </a:fld>
            <a:endParaRPr lang="en-US"/>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0419682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 picture ">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700B3A65-BB60-F2B4-4CF4-19A7C53F188A}"/>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F1DB8D5-B954-BFC9-C8D8-F0491CCBE29B}"/>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507D69F-27D7-2C68-A17D-3F1399C8BE71}"/>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199" y="365125"/>
            <a:ext cx="6645965" cy="1325563"/>
          </a:xfrm>
        </p:spPr>
        <p:txBody>
          <a:bodyPr anchor="b" anchorCtr="0">
            <a:noAutofit/>
          </a:bodyPr>
          <a:lstStyle>
            <a:lvl1pPr>
              <a:defRPr sz="3600"/>
            </a:lvl1pPr>
          </a:lstStyle>
          <a:p>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1" y="2055813"/>
            <a:ext cx="5781261" cy="4067492"/>
          </a:xfrm>
        </p:spPr>
        <p:txBody>
          <a:bodyPr>
            <a:normAutofit/>
          </a:bodyPr>
          <a:lstStyle>
            <a:lvl1pPr marL="0" indent="0">
              <a:spcBef>
                <a:spcPts val="1000"/>
              </a:spcBef>
              <a:spcAft>
                <a:spcPts val="500"/>
              </a:spcAft>
              <a:buNone/>
              <a:defRPr sz="1800"/>
            </a:lvl1pPr>
            <a:lvl2pPr>
              <a:spcBef>
                <a:spcPts val="1000"/>
              </a:spcBef>
              <a:spcAft>
                <a:spcPts val="500"/>
              </a:spcAft>
              <a:defRPr sz="1600"/>
            </a:lvl2pPr>
            <a:lvl3pPr>
              <a:spcBef>
                <a:spcPts val="1000"/>
              </a:spcBef>
              <a:spcAft>
                <a:spcPts val="500"/>
              </a:spcAft>
              <a:defRPr sz="1400"/>
            </a:lvl3pPr>
            <a:lvl4pPr>
              <a:spcBef>
                <a:spcPts val="1000"/>
              </a:spcBef>
              <a:spcAft>
                <a:spcPts val="500"/>
              </a:spcAft>
              <a:defRPr sz="1200"/>
            </a:lvl4pPr>
            <a:lvl5pPr>
              <a:spcBef>
                <a:spcPts val="1000"/>
              </a:spcBef>
              <a:spcAft>
                <a:spcPts val="500"/>
              </a:spcAft>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BC013AD6-0EF3-2B25-DDBD-2DF706123AEE}"/>
              </a:ext>
            </a:extLst>
          </p:cNvPr>
          <p:cNvSpPr>
            <a:spLocks noGrp="1"/>
          </p:cNvSpPr>
          <p:nvPr>
            <p:ph type="pic" sz="quarter" idx="13"/>
          </p:nvPr>
        </p:nvSpPr>
        <p:spPr>
          <a:xfrm>
            <a:off x="7566991" y="-22860"/>
            <a:ext cx="4625008" cy="6903720"/>
          </a:xfrm>
        </p:spPr>
        <p:txBody>
          <a:bodyPr tIns="274320">
            <a:normAutofit/>
          </a:bodyPr>
          <a:lstStyle>
            <a:lvl1pPr marL="0" indent="0" algn="ctr">
              <a:buNone/>
              <a:defRPr sz="2000"/>
            </a:lvl1pPr>
          </a:lstStyle>
          <a:p>
            <a:r>
              <a:rPr lang="en-US" dirty="0"/>
              <a:t>Click icon to add picture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6/22/2024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4383283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 + tabl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C45A11E-9896-BD8B-8CC6-A79C124D89BC}"/>
              </a:ext>
              <a:ext uri="{C183D7F6-B498-43B3-948B-1728B52AA6E4}">
                <adec:decorative xmlns:adec="http://schemas.microsoft.com/office/drawing/2017/decorative" val="1"/>
              </a:ext>
            </a:extLst>
          </p:cNvPr>
          <p:cNvCxnSpPr>
            <a:cxnSpLocks/>
          </p:cNvCxnSpPr>
          <p:nvPr userDrawn="1"/>
        </p:nvCxnSpPr>
        <p:spPr>
          <a:xfrm flipH="1">
            <a:off x="0" y="11575"/>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386022B-53D6-6CE0-2093-873FC64A5D34}"/>
              </a:ext>
              <a:ext uri="{C183D7F6-B498-43B3-948B-1728B52AA6E4}">
                <adec:decorative xmlns:adec="http://schemas.microsoft.com/office/drawing/2017/decorative" val="1"/>
              </a:ext>
            </a:extLst>
          </p:cNvPr>
          <p:cNvCxnSpPr>
            <a:cxnSpLocks/>
          </p:cNvCxnSpPr>
          <p:nvPr userDrawn="1"/>
        </p:nvCxnSpPr>
        <p:spPr>
          <a:xfrm flipH="1">
            <a:off x="0" y="11575"/>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BD4BD8F-684C-A145-3376-9E69B0E5BEE5}"/>
              </a:ext>
              <a:ext uri="{C183D7F6-B498-43B3-948B-1728B52AA6E4}">
                <adec:decorative xmlns:adec="http://schemas.microsoft.com/office/drawing/2017/decorative" val="1"/>
              </a:ext>
            </a:extLst>
          </p:cNvPr>
          <p:cNvCxnSpPr>
            <a:cxnSpLocks/>
          </p:cNvCxnSpPr>
          <p:nvPr userDrawn="1"/>
        </p:nvCxnSpPr>
        <p:spPr>
          <a:xfrm flipH="1" flipV="1">
            <a:off x="-42863" y="5802775"/>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E7C1DA9-2A25-EE21-085B-8857DC1AD722}"/>
              </a:ext>
              <a:ext uri="{C183D7F6-B498-43B3-948B-1728B52AA6E4}">
                <adec:decorative xmlns:adec="http://schemas.microsoft.com/office/drawing/2017/decorative" val="1"/>
              </a:ext>
            </a:extLst>
          </p:cNvPr>
          <p:cNvCxnSpPr>
            <a:cxnSpLocks/>
          </p:cNvCxnSpPr>
          <p:nvPr userDrawn="1"/>
        </p:nvCxnSpPr>
        <p:spPr>
          <a:xfrm flipH="1">
            <a:off x="8462964" y="5859925"/>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F236BB3-E567-A8A9-5EC2-BCEF79CFCF06}"/>
              </a:ext>
              <a:ext uri="{C183D7F6-B498-43B3-948B-1728B52AA6E4}">
                <adec:decorative xmlns:adec="http://schemas.microsoft.com/office/drawing/2017/decorative" val="1"/>
              </a:ext>
            </a:extLst>
          </p:cNvPr>
          <p:cNvCxnSpPr>
            <a:cxnSpLocks/>
          </p:cNvCxnSpPr>
          <p:nvPr userDrawn="1"/>
        </p:nvCxnSpPr>
        <p:spPr>
          <a:xfrm flipH="1">
            <a:off x="11543158" y="1659400"/>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4A87C9F-C765-C63C-951E-70721DDACDC3}"/>
              </a:ext>
              <a:ext uri="{C183D7F6-B498-43B3-948B-1728B52AA6E4}">
                <adec:decorative xmlns:adec="http://schemas.microsoft.com/office/drawing/2017/decorative" val="1"/>
              </a:ext>
            </a:extLst>
          </p:cNvPr>
          <p:cNvCxnSpPr>
            <a:cxnSpLocks/>
          </p:cNvCxnSpPr>
          <p:nvPr userDrawn="1"/>
        </p:nvCxnSpPr>
        <p:spPr>
          <a:xfrm flipH="1" flipV="1">
            <a:off x="10781554" y="11575"/>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4425665-0C9C-3899-9DB9-ED05D91E26E6}"/>
              </a:ext>
              <a:ext uri="{C183D7F6-B498-43B3-948B-1728B52AA6E4}">
                <adec:decorative xmlns:adec="http://schemas.microsoft.com/office/drawing/2017/decorative" val="1"/>
              </a:ext>
            </a:extLst>
          </p:cNvPr>
          <p:cNvCxnSpPr>
            <a:cxnSpLocks/>
          </p:cNvCxnSpPr>
          <p:nvPr userDrawn="1"/>
        </p:nvCxnSpPr>
        <p:spPr>
          <a:xfrm flipH="1" flipV="1">
            <a:off x="6529388" y="6812"/>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125"/>
            <a:ext cx="10330405" cy="1325563"/>
          </a:xfrm>
        </p:spPr>
        <p:txBody>
          <a:bodyPr anchor="b" anchorCtr="0">
            <a:noAutofit/>
          </a:bodyPr>
          <a:lstStyle>
            <a:lvl1pP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2137059"/>
            <a:ext cx="2816352" cy="3986246"/>
          </a:xfrm>
        </p:spPr>
        <p:txBody>
          <a:bodyPr>
            <a:normAutofit/>
          </a:bodyPr>
          <a:lstStyle>
            <a:lvl1pPr marL="0" indent="0">
              <a:spcBef>
                <a:spcPts val="1000"/>
              </a:spcBef>
              <a:spcAft>
                <a:spcPts val="500"/>
              </a:spcAft>
              <a:buNone/>
              <a:defRPr sz="1800"/>
            </a:lvl1pPr>
            <a:lvl2pPr>
              <a:spcBef>
                <a:spcPts val="1000"/>
              </a:spcBef>
              <a:spcAft>
                <a:spcPts val="500"/>
              </a:spcAft>
              <a:defRPr sz="1600"/>
            </a:lvl2pPr>
            <a:lvl3pPr>
              <a:spcBef>
                <a:spcPts val="1000"/>
              </a:spcBef>
              <a:spcAft>
                <a:spcPts val="500"/>
              </a:spcAft>
              <a:defRPr sz="1400"/>
            </a:lvl3pPr>
            <a:lvl4pPr>
              <a:spcBef>
                <a:spcPts val="1000"/>
              </a:spcBef>
              <a:spcAft>
                <a:spcPts val="500"/>
              </a:spcAft>
              <a:defRPr sz="1200"/>
            </a:lvl4pPr>
            <a:lvl5pPr>
              <a:spcBef>
                <a:spcPts val="1000"/>
              </a:spcBef>
              <a:spcAft>
                <a:spcPts val="500"/>
              </a:spcAft>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109014" y="2137059"/>
            <a:ext cx="7059592" cy="3986245"/>
          </a:xfrm>
        </p:spPr>
        <p:txBody>
          <a:bodyPr>
            <a:normAutofit/>
          </a:bodyPr>
          <a:lstStyle>
            <a:lvl1pPr marL="0" indent="0" algn="ctr">
              <a:buNone/>
              <a:defRPr lang="en-US" sz="2000" dirty="0"/>
            </a:lvl1pPr>
          </a:lstStyle>
          <a:p>
            <a:r>
              <a:rPr lang="en-US" dirty="0"/>
              <a:t>Click icon to add table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6/22/2024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5329173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wo Content 3">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949C8ABD-000F-7A94-A7B0-9589F4FEFD54}"/>
              </a:ext>
              <a:ext uri="{C183D7F6-B498-43B3-948B-1728B52AA6E4}">
                <adec:decorative xmlns:adec="http://schemas.microsoft.com/office/drawing/2017/decorative" val="1"/>
              </a:ext>
            </a:extLst>
          </p:cNvPr>
          <p:cNvCxnSpPr>
            <a:cxnSpLocks/>
          </p:cNvCxnSpPr>
          <p:nvPr userDrawn="1"/>
        </p:nvCxnSpPr>
        <p:spPr>
          <a:xfrm flipH="1">
            <a:off x="0" y="11575"/>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DC3A554-E5A9-B3CB-913D-45DBFBA79B40}"/>
              </a:ext>
              <a:ext uri="{C183D7F6-B498-43B3-948B-1728B52AA6E4}">
                <adec:decorative xmlns:adec="http://schemas.microsoft.com/office/drawing/2017/decorative" val="1"/>
              </a:ext>
            </a:extLst>
          </p:cNvPr>
          <p:cNvCxnSpPr>
            <a:cxnSpLocks/>
          </p:cNvCxnSpPr>
          <p:nvPr userDrawn="1"/>
        </p:nvCxnSpPr>
        <p:spPr>
          <a:xfrm flipH="1">
            <a:off x="0" y="11575"/>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3A8DF3-F55A-2494-C55D-8FB94BBC6A49}"/>
              </a:ext>
              <a:ext uri="{C183D7F6-B498-43B3-948B-1728B52AA6E4}">
                <adec:decorative xmlns:adec="http://schemas.microsoft.com/office/drawing/2017/decorative" val="1"/>
              </a:ext>
            </a:extLst>
          </p:cNvPr>
          <p:cNvCxnSpPr>
            <a:cxnSpLocks/>
          </p:cNvCxnSpPr>
          <p:nvPr userDrawn="1"/>
        </p:nvCxnSpPr>
        <p:spPr>
          <a:xfrm flipH="1" flipV="1">
            <a:off x="-42863" y="5802775"/>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79DC86E-6F8A-B036-5CB2-AA8A79837F35}"/>
              </a:ext>
              <a:ext uri="{C183D7F6-B498-43B3-948B-1728B52AA6E4}">
                <adec:decorative xmlns:adec="http://schemas.microsoft.com/office/drawing/2017/decorative" val="1"/>
              </a:ext>
            </a:extLst>
          </p:cNvPr>
          <p:cNvCxnSpPr>
            <a:cxnSpLocks/>
          </p:cNvCxnSpPr>
          <p:nvPr userDrawn="1"/>
        </p:nvCxnSpPr>
        <p:spPr>
          <a:xfrm flipH="1">
            <a:off x="8462964" y="5859925"/>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9E0C03-C633-9356-4E28-678BAB7AE02E}"/>
              </a:ext>
              <a:ext uri="{C183D7F6-B498-43B3-948B-1728B52AA6E4}">
                <adec:decorative xmlns:adec="http://schemas.microsoft.com/office/drawing/2017/decorative" val="1"/>
              </a:ext>
            </a:extLst>
          </p:cNvPr>
          <p:cNvCxnSpPr>
            <a:cxnSpLocks/>
          </p:cNvCxnSpPr>
          <p:nvPr userDrawn="1"/>
        </p:nvCxnSpPr>
        <p:spPr>
          <a:xfrm flipH="1">
            <a:off x="11543158" y="1659400"/>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0C8A4F7-6C4C-719B-298F-3B81223D178B}"/>
              </a:ext>
              <a:ext uri="{C183D7F6-B498-43B3-948B-1728B52AA6E4}">
                <adec:decorative xmlns:adec="http://schemas.microsoft.com/office/drawing/2017/decorative" val="1"/>
              </a:ext>
            </a:extLst>
          </p:cNvPr>
          <p:cNvCxnSpPr>
            <a:cxnSpLocks/>
          </p:cNvCxnSpPr>
          <p:nvPr userDrawn="1"/>
        </p:nvCxnSpPr>
        <p:spPr>
          <a:xfrm flipH="1" flipV="1">
            <a:off x="10781554" y="11575"/>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E7E5D8B-D6BC-19AE-C0C9-249A5561700F}"/>
              </a:ext>
              <a:ext uri="{C183D7F6-B498-43B3-948B-1728B52AA6E4}">
                <adec:decorative xmlns:adec="http://schemas.microsoft.com/office/drawing/2017/decorative" val="1"/>
              </a:ext>
            </a:extLst>
          </p:cNvPr>
          <p:cNvCxnSpPr>
            <a:cxnSpLocks/>
          </p:cNvCxnSpPr>
          <p:nvPr userDrawn="1"/>
        </p:nvCxnSpPr>
        <p:spPr>
          <a:xfrm flipH="1" flipV="1">
            <a:off x="6529388" y="6812"/>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5" name="Content Placeholder 3">
            <a:extLst>
              <a:ext uri="{FF2B5EF4-FFF2-40B4-BE49-F238E27FC236}">
                <a16:creationId xmlns:a16="http://schemas.microsoft.com/office/drawing/2014/main" id="{7A6C5266-7ECA-B150-2C0F-8670F43AC82D}"/>
              </a:ext>
            </a:extLst>
          </p:cNvPr>
          <p:cNvSpPr>
            <a:spLocks noGrp="1"/>
          </p:cNvSpPr>
          <p:nvPr>
            <p:ph sz="half" idx="14" hasCustomPrompt="1"/>
          </p:nvPr>
        </p:nvSpPr>
        <p:spPr>
          <a:xfrm>
            <a:off x="838200" y="1987669"/>
            <a:ext cx="6974711" cy="4297679"/>
          </a:xfrm>
        </p:spPr>
        <p:txBody>
          <a:bodyPr>
            <a:normAutofit/>
          </a:bodyPr>
          <a:lstStyle>
            <a:lvl1pPr marL="0" indent="0">
              <a:spcBef>
                <a:spcPts val="1000"/>
              </a:spcBef>
              <a:spcAft>
                <a:spcPts val="0"/>
              </a:spcAft>
              <a:buNone/>
              <a:defRPr sz="1800"/>
            </a:lvl1pPr>
            <a:lvl2pPr>
              <a:spcBef>
                <a:spcPts val="1000"/>
              </a:spcBef>
              <a:spcAft>
                <a:spcPts val="500"/>
              </a:spcAft>
              <a:defRPr sz="1800"/>
            </a:lvl2pPr>
            <a:lvl3pPr>
              <a:spcBef>
                <a:spcPts val="1000"/>
              </a:spcBef>
              <a:spcAft>
                <a:spcPts val="500"/>
              </a:spcAft>
              <a:defRPr sz="1800"/>
            </a:lvl3pPr>
            <a:lvl4pPr>
              <a:spcBef>
                <a:spcPts val="1000"/>
              </a:spcBef>
              <a:spcAft>
                <a:spcPts val="500"/>
              </a:spcAft>
              <a:defRPr sz="1800"/>
            </a:lvl4pPr>
            <a:lvl5pPr>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hasCustomPrompt="1"/>
          </p:nvPr>
        </p:nvSpPr>
        <p:spPr>
          <a:xfrm>
            <a:off x="7917085" y="1987670"/>
            <a:ext cx="3436716" cy="4297680"/>
          </a:xfrm>
        </p:spPr>
        <p:txBody>
          <a:bodyPr>
            <a:normAutofit/>
          </a:bodyPr>
          <a:lstStyle>
            <a:lvl1pPr marL="0" indent="0">
              <a:spcBef>
                <a:spcPts val="1000"/>
              </a:spcBef>
              <a:spcAft>
                <a:spcPts val="500"/>
              </a:spcAft>
              <a:buNone/>
              <a:defRPr sz="1800"/>
            </a:lvl1pPr>
            <a:lvl2pPr>
              <a:spcBef>
                <a:spcPts val="1000"/>
              </a:spcBef>
              <a:spcAft>
                <a:spcPts val="500"/>
              </a:spcAft>
              <a:defRPr sz="1600"/>
            </a:lvl2pPr>
            <a:lvl3pPr>
              <a:spcBef>
                <a:spcPts val="1000"/>
              </a:spcBef>
              <a:spcAft>
                <a:spcPts val="500"/>
              </a:spcAft>
              <a:defRPr sz="1400"/>
            </a:lvl3pPr>
            <a:lvl4pPr>
              <a:spcBef>
                <a:spcPts val="1000"/>
              </a:spcBef>
              <a:spcAft>
                <a:spcPts val="500"/>
              </a:spcAft>
              <a:defRPr sz="1200"/>
            </a:lvl4pPr>
            <a:lvl5pPr>
              <a:spcBef>
                <a:spcPts val="1000"/>
              </a:spcBef>
              <a:spcAft>
                <a:spcPts val="500"/>
              </a:spcAft>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6/22/2024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0672737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ntent 3">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1843C0D-8C0B-0B3C-7014-7B7217C008E5}"/>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7B715CF-E60F-DDAE-369E-BCC2CE4FF958}"/>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2BD8F5F-4228-6BB9-5EA6-55359089824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F721F95-97C0-7151-B9F6-C088CEA1A7F8}"/>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978AD50A-9C6A-454B-0CAD-EAB518440143}"/>
              </a:ext>
            </a:extLst>
          </p:cNvPr>
          <p:cNvSpPr>
            <a:spLocks noGrp="1"/>
          </p:cNvSpPr>
          <p:nvPr>
            <p:ph type="pic" sz="quarter" idx="10"/>
          </p:nvPr>
        </p:nvSpPr>
        <p:spPr>
          <a:xfrm>
            <a:off x="3810" y="0"/>
            <a:ext cx="7816995" cy="6858000"/>
          </a:xfrm>
          <a:custGeom>
            <a:avLst/>
            <a:gdLst>
              <a:gd name="connsiteX0" fmla="*/ 0 w 7813675"/>
              <a:gd name="connsiteY0" fmla="*/ 0 h 6903720"/>
              <a:gd name="connsiteX1" fmla="*/ 7813675 w 7813675"/>
              <a:gd name="connsiteY1" fmla="*/ 0 h 6903720"/>
              <a:gd name="connsiteX2" fmla="*/ 7813675 w 7813675"/>
              <a:gd name="connsiteY2" fmla="*/ 6903720 h 6903720"/>
              <a:gd name="connsiteX3" fmla="*/ 0 w 7813675"/>
              <a:gd name="connsiteY3" fmla="*/ 6903720 h 6903720"/>
              <a:gd name="connsiteX4" fmla="*/ 0 w 7813675"/>
              <a:gd name="connsiteY4" fmla="*/ 0 h 6903720"/>
              <a:gd name="connsiteX0" fmla="*/ 0 w 7813675"/>
              <a:gd name="connsiteY0" fmla="*/ 0 h 6903720"/>
              <a:gd name="connsiteX1" fmla="*/ 7813675 w 7813675"/>
              <a:gd name="connsiteY1" fmla="*/ 0 h 6903720"/>
              <a:gd name="connsiteX2" fmla="*/ 7813675 w 7813675"/>
              <a:gd name="connsiteY2" fmla="*/ 6903720 h 6903720"/>
              <a:gd name="connsiteX3" fmla="*/ 798854 w 7813675"/>
              <a:gd name="connsiteY3" fmla="*/ 6867163 h 6903720"/>
              <a:gd name="connsiteX4" fmla="*/ 0 w 7813675"/>
              <a:gd name="connsiteY4" fmla="*/ 6903720 h 6903720"/>
              <a:gd name="connsiteX5" fmla="*/ 0 w 7813675"/>
              <a:gd name="connsiteY5" fmla="*/ 0 h 6903720"/>
              <a:gd name="connsiteX0" fmla="*/ 0 w 7813675"/>
              <a:gd name="connsiteY0" fmla="*/ 0 h 6907803"/>
              <a:gd name="connsiteX1" fmla="*/ 7813675 w 7813675"/>
              <a:gd name="connsiteY1" fmla="*/ 0 h 6907803"/>
              <a:gd name="connsiteX2" fmla="*/ 7813675 w 7813675"/>
              <a:gd name="connsiteY2" fmla="*/ 6903720 h 6907803"/>
              <a:gd name="connsiteX3" fmla="*/ 809014 w 7813675"/>
              <a:gd name="connsiteY3" fmla="*/ 6907803 h 6907803"/>
              <a:gd name="connsiteX4" fmla="*/ 0 w 7813675"/>
              <a:gd name="connsiteY4" fmla="*/ 6903720 h 6907803"/>
              <a:gd name="connsiteX5" fmla="*/ 0 w 7813675"/>
              <a:gd name="connsiteY5" fmla="*/ 0 h 6907803"/>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9891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740434 w 7813675"/>
              <a:gd name="connsiteY3" fmla="*/ 6898913 h 6903720"/>
              <a:gd name="connsiteX4" fmla="*/ 0 w 7813675"/>
              <a:gd name="connsiteY4" fmla="*/ 6903720 h 6903720"/>
              <a:gd name="connsiteX5" fmla="*/ 0 w 7813675"/>
              <a:gd name="connsiteY5" fmla="*/ 0 h 6903720"/>
              <a:gd name="connsiteX0" fmla="*/ 0 w 7813675"/>
              <a:gd name="connsiteY0" fmla="*/ 0 h 6907385"/>
              <a:gd name="connsiteX1" fmla="*/ 7813675 w 7813675"/>
              <a:gd name="connsiteY1" fmla="*/ 0 h 6907385"/>
              <a:gd name="connsiteX2" fmla="*/ 7813675 w 7813675"/>
              <a:gd name="connsiteY2" fmla="*/ 6903720 h 6907385"/>
              <a:gd name="connsiteX3" fmla="*/ 6359380 w 7813675"/>
              <a:gd name="connsiteY3" fmla="*/ 6907385 h 6907385"/>
              <a:gd name="connsiteX4" fmla="*/ 740434 w 7813675"/>
              <a:gd name="connsiteY4" fmla="*/ 6898913 h 6907385"/>
              <a:gd name="connsiteX5" fmla="*/ 0 w 7813675"/>
              <a:gd name="connsiteY5" fmla="*/ 6903720 h 6907385"/>
              <a:gd name="connsiteX6" fmla="*/ 0 w 7813675"/>
              <a:gd name="connsiteY6"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3320 w 7816995"/>
              <a:gd name="connsiteY5" fmla="*/ 690372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2899555 w 7816995"/>
              <a:gd name="connsiteY2" fmla="*/ 464820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16995" h="6907385">
                <a:moveTo>
                  <a:pt x="3320" y="0"/>
                </a:moveTo>
                <a:lnTo>
                  <a:pt x="7816995" y="0"/>
                </a:lnTo>
                <a:lnTo>
                  <a:pt x="2899555" y="4648200"/>
                </a:lnTo>
                <a:lnTo>
                  <a:pt x="6362700" y="6907385"/>
                </a:lnTo>
                <a:lnTo>
                  <a:pt x="743754" y="6898913"/>
                </a:lnTo>
                <a:lnTo>
                  <a:pt x="2876060" y="4644390"/>
                </a:lnTo>
                <a:cubicBezTo>
                  <a:pt x="1610033" y="3689302"/>
                  <a:pt x="1117437" y="3324763"/>
                  <a:pt x="0" y="2510645"/>
                </a:cubicBezTo>
                <a:cubicBezTo>
                  <a:pt x="1107" y="1673763"/>
                  <a:pt x="2213" y="836882"/>
                  <a:pt x="3320" y="0"/>
                </a:cubicBezTo>
                <a:close/>
              </a:path>
            </a:pathLst>
          </a:custGeom>
          <a:solidFill>
            <a:schemeClr val="tx2"/>
          </a:solidFill>
          <a:ln w="22225">
            <a:noFill/>
          </a:ln>
        </p:spPr>
        <p:txBody>
          <a:bodyPr lIns="274320" tIns="274320">
            <a:normAutofit/>
          </a:bodyPr>
          <a:lstStyle>
            <a:lvl1pPr marL="0" indent="0">
              <a:buNone/>
              <a:defRPr sz="2000"/>
            </a:lvl1pPr>
          </a:lstStyle>
          <a:p>
            <a:r>
              <a:rPr lang="en-US" dirty="0"/>
              <a:t>Click icon to add picture</a:t>
            </a:r>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6080992" y="731562"/>
            <a:ext cx="4902843" cy="3526778"/>
          </a:xfrm>
          <a:noFill/>
        </p:spPr>
        <p:txBody>
          <a:bodyPr anchor="b">
            <a:noAutofit/>
          </a:bodyPr>
          <a:lstStyle/>
          <a:p>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080992" y="4373217"/>
            <a:ext cx="4902843" cy="1753221"/>
          </a:xfrm>
        </p:spPr>
        <p:txBody>
          <a:bodyPr anchor="t" anchorCtr="0">
            <a:normAutofit/>
          </a:bodyPr>
          <a:lstStyle>
            <a:lvl1pPr marL="0" indent="0">
              <a:spcBef>
                <a:spcPts val="1000"/>
              </a:spcBef>
              <a:buNone/>
              <a:defRPr sz="1800">
                <a:solidFill>
                  <a:schemeClr val="tx1"/>
                </a:solidFill>
              </a:defRPr>
            </a:lvl1pPr>
            <a:lvl2pPr>
              <a:spcBef>
                <a:spcPts val="1000"/>
              </a:spcBef>
              <a:defRPr sz="1600">
                <a:solidFill>
                  <a:schemeClr val="tx1"/>
                </a:solidFill>
              </a:defRPr>
            </a:lvl2pPr>
            <a:lvl3pPr>
              <a:spcBef>
                <a:spcPts val="1000"/>
              </a:spcBef>
              <a:defRPr sz="1400">
                <a:solidFill>
                  <a:schemeClr val="tx1"/>
                </a:solidFill>
              </a:defRPr>
            </a:lvl3pPr>
            <a:lvl4pPr>
              <a:spcBef>
                <a:spcPts val="1000"/>
              </a:spcBef>
              <a:defRPr sz="1200">
                <a:solidFill>
                  <a:schemeClr val="tx1"/>
                </a:solidFill>
              </a:defRPr>
            </a:lvl4pPr>
            <a:lvl5pPr>
              <a:spcBef>
                <a:spcPts val="1000"/>
              </a:spcBef>
              <a:defRPr sz="1200">
                <a:solidFill>
                  <a:schemeClr val="tx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21373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D6D8061D-18C3-4F4F-85EF-561633F58754}" type="datetimeFigureOut">
              <a:rPr lang="en-US" smtClean="0"/>
              <a:t>6/22/2024</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098767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D6D8061D-18C3-4F4F-85EF-561633F58754}" type="datetimeFigureOut">
              <a:rPr lang="en-US" smtClean="0"/>
              <a:t>6/22/2024</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753209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D6D8061D-18C3-4F4F-85EF-561633F58754}" type="datetimeFigureOut">
              <a:rPr lang="en-US" smtClean="0"/>
              <a:t>6/22/2024</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362053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D6D8061D-18C3-4F4F-85EF-561633F58754}" type="datetimeFigureOut">
              <a:rPr lang="en-US" smtClean="0"/>
              <a:t>6/22/2024</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29767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D6D8061D-18C3-4F4F-85EF-561633F58754}" type="datetimeFigureOut">
              <a:rPr lang="en-US" smtClean="0"/>
              <a:t>6/22/2024</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055602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D6D8061D-18C3-4F4F-85EF-561633F58754}" type="datetimeFigureOut">
              <a:rPr lang="en-US" smtClean="0"/>
              <a:t>6/22/2024</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848131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D6D8061D-18C3-4F4F-85EF-561633F58754}" type="datetimeFigureOut">
              <a:rPr lang="en-US" smtClean="0"/>
              <a:t>6/22/2024</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267143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D6D8061D-18C3-4F4F-85EF-561633F58754}" type="datetimeFigureOut">
              <a:rPr lang="en-US" smtClean="0"/>
              <a:t>6/22/2024</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2943391290"/>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1" r:id="rId23"/>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universe.roboflow.com/projet-dinitiation-s3gke/ppe-eulup/dataset/5"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1" name="Straight Connector 5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65" name="Rectangle 64">
            <a:extLst>
              <a:ext uri="{FF2B5EF4-FFF2-40B4-BE49-F238E27FC236}">
                <a16:creationId xmlns:a16="http://schemas.microsoft.com/office/drawing/2014/main" id="{BC88933B-CFB2-4662-9CA9-2C1E08385B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F909EEE1-52DB-4A86-AFCE-CCE9041848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2"/>
            <a:ext cx="12192000" cy="68573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6FEC93CF-2672-7D78-F278-58C5E012E0DF}"/>
              </a:ext>
            </a:extLst>
          </p:cNvPr>
          <p:cNvSpPr>
            <a:spLocks noGrp="1"/>
          </p:cNvSpPr>
          <p:nvPr>
            <p:ph type="ctrTitle"/>
          </p:nvPr>
        </p:nvSpPr>
        <p:spPr>
          <a:xfrm>
            <a:off x="3983962" y="973216"/>
            <a:ext cx="6935872" cy="3922755"/>
          </a:xfrm>
        </p:spPr>
        <p:txBody>
          <a:bodyPr vert="horz" lIns="91440" tIns="45720" rIns="91440" bIns="45720" rtlCol="0" anchor="b">
            <a:normAutofit/>
          </a:bodyPr>
          <a:lstStyle/>
          <a:p>
            <a:pPr algn="r"/>
            <a:r>
              <a:rPr lang="en-US" sz="6600" b="1" i="1" kern="1200" cap="all" baseline="0" dirty="0">
                <a:solidFill>
                  <a:schemeClr val="tx2"/>
                </a:solidFill>
                <a:latin typeface="+mj-lt"/>
                <a:ea typeface="+mj-ea"/>
                <a:cs typeface="+mj-cs"/>
              </a:rPr>
              <a:t>Safety detection </a:t>
            </a:r>
          </a:p>
        </p:txBody>
      </p:sp>
      <p:pic>
        <p:nvPicPr>
          <p:cNvPr id="7" name="Picture Placeholder 6">
            <a:extLst>
              <a:ext uri="{FF2B5EF4-FFF2-40B4-BE49-F238E27FC236}">
                <a16:creationId xmlns:a16="http://schemas.microsoft.com/office/drawing/2014/main" id="{ED21B7CD-3D69-26B5-8A0B-52A19A6B0A26}"/>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r="2" b="5214"/>
          <a:stretch/>
        </p:blipFill>
        <p:spPr>
          <a:xfrm>
            <a:off x="-2573" y="10"/>
            <a:ext cx="4811317" cy="6857988"/>
          </a:xfrm>
          <a:custGeom>
            <a:avLst/>
            <a:gdLst/>
            <a:ahLst/>
            <a:cxnLst/>
            <a:rect l="l" t="t" r="r" b="b"/>
            <a:pathLst>
              <a:path w="4811317" h="6857998">
                <a:moveTo>
                  <a:pt x="0" y="0"/>
                </a:moveTo>
                <a:lnTo>
                  <a:pt x="4811317" y="0"/>
                </a:lnTo>
                <a:lnTo>
                  <a:pt x="2712446" y="6857998"/>
                </a:lnTo>
                <a:lnTo>
                  <a:pt x="0" y="6857998"/>
                </a:lnTo>
                <a:close/>
              </a:path>
            </a:pathLst>
          </a:custGeom>
        </p:spPr>
      </p:pic>
      <p:cxnSp>
        <p:nvCxnSpPr>
          <p:cNvPr id="69" name="Straight Connector 68">
            <a:extLst>
              <a:ext uri="{FF2B5EF4-FFF2-40B4-BE49-F238E27FC236}">
                <a16:creationId xmlns:a16="http://schemas.microsoft.com/office/drawing/2014/main" id="{326FE4BA-3BD1-4AB3-A3EB-39FF16D964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418764" y="0"/>
            <a:ext cx="815637"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BD85EF3-E980-4EF9-BF91-C0540D302A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a:endCxn id="15" idx="2"/>
          </p:cNvCxnSpPr>
          <p:nvPr>
            <p:extLst>
              <p:ext uri="{386F3935-93C4-4BCD-93E2-E3B085C9AB24}">
                <p16:designElem xmlns:p16="http://schemas.microsoft.com/office/powerpoint/2015/main" val="1"/>
              </p:ext>
            </p:extLst>
          </p:nvPr>
        </p:nvCxnSpPr>
        <p:spPr>
          <a:xfrm>
            <a:off x="0" y="5468380"/>
            <a:ext cx="6096000" cy="13896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899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4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87" name="Rectangle 86">
            <a:extLst>
              <a:ext uri="{FF2B5EF4-FFF2-40B4-BE49-F238E27FC236}">
                <a16:creationId xmlns:a16="http://schemas.microsoft.com/office/drawing/2014/main" id="{A6CA7A60-8DF8-4B78-BFE3-B372B90AB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Shape 87">
            <a:extLst>
              <a:ext uri="{FF2B5EF4-FFF2-40B4-BE49-F238E27FC236}">
                <a16:creationId xmlns:a16="http://schemas.microsoft.com/office/drawing/2014/main" id="{469A5737-8D36-4BF8-AC7D-2AA2B6B63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8"/>
            <a:ext cx="3818316" cy="6900306"/>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3818316"/>
              <a:gd name="connsiteY0" fmla="*/ 0 h 6863976"/>
              <a:gd name="connsiteX1" fmla="*/ 3818316 w 3818316"/>
              <a:gd name="connsiteY1" fmla="*/ 0 h 6863976"/>
              <a:gd name="connsiteX2" fmla="*/ 2493114 w 3818316"/>
              <a:gd name="connsiteY2" fmla="*/ 6863976 h 6863976"/>
              <a:gd name="connsiteX3" fmla="*/ 0 w 3818316"/>
              <a:gd name="connsiteY3" fmla="*/ 6863976 h 6863976"/>
              <a:gd name="connsiteX4" fmla="*/ 0 w 3818316"/>
              <a:gd name="connsiteY4" fmla="*/ 0 h 6863976"/>
              <a:gd name="connsiteX0" fmla="*/ 0 w 3818316"/>
              <a:gd name="connsiteY0" fmla="*/ 0 h 6863976"/>
              <a:gd name="connsiteX1" fmla="*/ 3818316 w 3818316"/>
              <a:gd name="connsiteY1" fmla="*/ 0 h 6863976"/>
              <a:gd name="connsiteX2" fmla="*/ 2252194 w 3818316"/>
              <a:gd name="connsiteY2" fmla="*/ 6853025 h 6863976"/>
              <a:gd name="connsiteX3" fmla="*/ 0 w 3818316"/>
              <a:gd name="connsiteY3" fmla="*/ 6863976 h 6863976"/>
              <a:gd name="connsiteX4" fmla="*/ 0 w 3818316"/>
              <a:gd name="connsiteY4" fmla="*/ 0 h 6863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8316" h="6863976">
                <a:moveTo>
                  <a:pt x="0" y="0"/>
                </a:moveTo>
                <a:lnTo>
                  <a:pt x="3818316" y="0"/>
                </a:lnTo>
                <a:lnTo>
                  <a:pt x="2252194" y="6853025"/>
                </a:lnTo>
                <a:lnTo>
                  <a:pt x="0" y="6863976"/>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114491" y="451126"/>
            <a:ext cx="3484281" cy="1857375"/>
          </a:xfrm>
        </p:spPr>
        <p:txBody>
          <a:bodyPr vert="horz" lIns="91440" tIns="45720" rIns="91440" bIns="45720" rtlCol="0" anchor="t">
            <a:noAutofit/>
          </a:bodyPr>
          <a:lstStyle/>
          <a:p>
            <a:r>
              <a:rPr lang="en-US" sz="4000" b="1" dirty="0"/>
              <a:t>Research Objectives</a:t>
            </a:r>
          </a:p>
        </p:txBody>
      </p:sp>
      <p:cxnSp>
        <p:nvCxnSpPr>
          <p:cNvPr id="66" name="Straight Connector 65">
            <a:extLst>
              <a:ext uri="{FF2B5EF4-FFF2-40B4-BE49-F238E27FC236}">
                <a16:creationId xmlns:a16="http://schemas.microsoft.com/office/drawing/2014/main" id="{72ECE8B0-6962-4F5B-830A-E8F8F9726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759626"/>
            <a:ext cx="3484282" cy="409538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EAF673E-0279-495F-A8A9-F84D0AB5A4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5259294"/>
            <a:ext cx="4748213" cy="159571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89" name="Content Placeholder 7">
            <a:extLst>
              <a:ext uri="{FF2B5EF4-FFF2-40B4-BE49-F238E27FC236}">
                <a16:creationId xmlns:a16="http://schemas.microsoft.com/office/drawing/2014/main" id="{C132D8E0-80AF-A2F9-385C-8F41C4ECD54D}"/>
              </a:ext>
            </a:extLst>
          </p:cNvPr>
          <p:cNvGraphicFramePr>
            <a:graphicFrameLocks noGrp="1"/>
          </p:cNvGraphicFramePr>
          <p:nvPr>
            <p:ph sz="half" idx="1"/>
            <p:extLst>
              <p:ext uri="{D42A27DB-BD31-4B8C-83A1-F6EECF244321}">
                <p14:modId xmlns:p14="http://schemas.microsoft.com/office/powerpoint/2010/main" val="1040092532"/>
              </p:ext>
            </p:extLst>
          </p:nvPr>
        </p:nvGraphicFramePr>
        <p:xfrm>
          <a:off x="4106586" y="788465"/>
          <a:ext cx="7424423" cy="52456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9977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8" name="Straight Connector 67">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82" name="Rectangle 81">
            <a:extLst>
              <a:ext uri="{FF2B5EF4-FFF2-40B4-BE49-F238E27FC236}">
                <a16:creationId xmlns:a16="http://schemas.microsoft.com/office/drawing/2014/main" id="{21FBE127-D2A6-4FA3-A6B9-B8FD1DE4B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4136517" y="-10326"/>
            <a:ext cx="4572428" cy="1499681"/>
          </a:xfrm>
        </p:spPr>
        <p:txBody>
          <a:bodyPr vert="horz" lIns="91440" tIns="45720" rIns="91440" bIns="45720" rtlCol="0" anchor="ctr">
            <a:normAutofit/>
          </a:bodyPr>
          <a:lstStyle/>
          <a:p>
            <a:pPr algn="ctr"/>
            <a:r>
              <a:rPr lang="en-US" sz="4400" b="1" dirty="0"/>
              <a:t>Website</a:t>
            </a:r>
          </a:p>
        </p:txBody>
      </p:sp>
      <p:cxnSp>
        <p:nvCxnSpPr>
          <p:cNvPr id="84" name="Straight Connector 83">
            <a:extLst>
              <a:ext uri="{FF2B5EF4-FFF2-40B4-BE49-F238E27FC236}">
                <a16:creationId xmlns:a16="http://schemas.microsoft.com/office/drawing/2014/main" id="{DDD9C044-4B08-47CC-852C-B22B09675A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4948518" cy="132453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033687E-2F83-4E90-B11A-4B998C1540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818708" cy="642738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D292DBC3-1A72-41ED-8432-D0D64FD631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2743200"/>
            <a:ext cx="4477872" cy="4114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6">
            <a:extLst>
              <a:ext uri="{FF2B5EF4-FFF2-40B4-BE49-F238E27FC236}">
                <a16:creationId xmlns:a16="http://schemas.microsoft.com/office/drawing/2014/main" id="{34C325A5-6EA2-A30F-BF61-7859FC9A47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71" y="1201580"/>
            <a:ext cx="9158462" cy="5516832"/>
          </a:xfrm>
          <a:prstGeom prst="rect">
            <a:avLst/>
          </a:prstGeom>
        </p:spPr>
      </p:pic>
      <p:sp>
        <p:nvSpPr>
          <p:cNvPr id="7" name="Content Placeholder 6">
            <a:extLst>
              <a:ext uri="{FF2B5EF4-FFF2-40B4-BE49-F238E27FC236}">
                <a16:creationId xmlns:a16="http://schemas.microsoft.com/office/drawing/2014/main" id="{70FE36BE-CEAF-2C91-E198-0A501EF01B35}"/>
              </a:ext>
            </a:extLst>
          </p:cNvPr>
          <p:cNvSpPr>
            <a:spLocks/>
          </p:cNvSpPr>
          <p:nvPr/>
        </p:nvSpPr>
        <p:spPr>
          <a:xfrm>
            <a:off x="9518296" y="1540145"/>
            <a:ext cx="2727207" cy="4033837"/>
          </a:xfrm>
          <a:prstGeom prst="rect">
            <a:avLst/>
          </a:prstGeom>
        </p:spPr>
        <p:txBody>
          <a:bodyPr vert="horz" lIns="91440" tIns="45720" rIns="91440" bIns="45720" rtlCol="0" anchor="t">
            <a:normAutofit/>
          </a:bodyPr>
          <a:lstStyle/>
          <a:p>
            <a:pPr indent="-228600">
              <a:spcAft>
                <a:spcPts val="600"/>
              </a:spcAft>
              <a:buSzPct val="80000"/>
              <a:buFont typeface="Arial" panose="020B0604020202020204" pitchFamily="34" charset="0"/>
              <a:buChar char="•"/>
            </a:pPr>
            <a:endParaRPr lang="en-US" dirty="0">
              <a:solidFill>
                <a:schemeClr val="tx2"/>
              </a:solidFill>
            </a:endParaRPr>
          </a:p>
          <a:p>
            <a:pPr indent="-228600">
              <a:spcAft>
                <a:spcPts val="600"/>
              </a:spcAft>
              <a:buSzPct val="80000"/>
              <a:buFont typeface="Arial" panose="020B0604020202020204" pitchFamily="34" charset="0"/>
              <a:buChar char="•"/>
            </a:pPr>
            <a:endParaRPr lang="en-US" dirty="0">
              <a:solidFill>
                <a:schemeClr val="tx2"/>
              </a:solidFill>
            </a:endParaRPr>
          </a:p>
          <a:p>
            <a:pPr indent="-228600">
              <a:spcAft>
                <a:spcPts val="600"/>
              </a:spcAft>
              <a:buSzPct val="80000"/>
              <a:buFont typeface="Arial" panose="020B0604020202020204" pitchFamily="34" charset="0"/>
              <a:buChar char="•"/>
            </a:pPr>
            <a:endParaRPr lang="en-US" dirty="0">
              <a:solidFill>
                <a:schemeClr val="tx2"/>
              </a:solidFill>
            </a:endParaRPr>
          </a:p>
          <a:p>
            <a:pPr>
              <a:spcAft>
                <a:spcPts val="600"/>
              </a:spcAft>
              <a:buSzPct val="80000"/>
            </a:pPr>
            <a:endParaRPr lang="en-US" dirty="0">
              <a:solidFill>
                <a:schemeClr val="tx2"/>
              </a:solidFill>
            </a:endParaRPr>
          </a:p>
          <a:p>
            <a:pPr indent="-228600">
              <a:spcAft>
                <a:spcPts val="600"/>
              </a:spcAft>
              <a:buSzPct val="80000"/>
              <a:buFont typeface="Arial" panose="020B0604020202020204" pitchFamily="34" charset="0"/>
              <a:buChar char="•"/>
            </a:pPr>
            <a:endParaRPr lang="en-US" dirty="0">
              <a:solidFill>
                <a:schemeClr val="tx2"/>
              </a:solidFill>
            </a:endParaRPr>
          </a:p>
          <a:p>
            <a:pPr indent="-228600">
              <a:spcAft>
                <a:spcPts val="600"/>
              </a:spcAft>
              <a:buSzPct val="80000"/>
              <a:buFont typeface="Arial" panose="020B0604020202020204" pitchFamily="34" charset="0"/>
              <a:buChar char="•"/>
            </a:pPr>
            <a:r>
              <a:rPr lang="en-US" dirty="0">
                <a:solidFill>
                  <a:schemeClr val="tx2"/>
                </a:solidFill>
              </a:rPr>
              <a:t>Built Using Html, CSS,                      Bootstrap and Flask</a:t>
            </a:r>
          </a:p>
          <a:p>
            <a:pPr indent="-228600">
              <a:spcAft>
                <a:spcPts val="600"/>
              </a:spcAft>
              <a:buSzPct val="80000"/>
              <a:buFont typeface="Arial" panose="020B0604020202020204" pitchFamily="34" charset="0"/>
              <a:buChar char="•"/>
            </a:pPr>
            <a:endParaRPr lang="en-US" dirty="0">
              <a:solidFill>
                <a:schemeClr val="tx2"/>
              </a:solidFill>
            </a:endParaRPr>
          </a:p>
        </p:txBody>
      </p:sp>
      <p:cxnSp>
        <p:nvCxnSpPr>
          <p:cNvPr id="90" name="Straight Connector 89">
            <a:extLst>
              <a:ext uri="{FF2B5EF4-FFF2-40B4-BE49-F238E27FC236}">
                <a16:creationId xmlns:a16="http://schemas.microsoft.com/office/drawing/2014/main" id="{99309E4A-5F81-4CAB-B5DB-AB4EB90C71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602477" y="2548218"/>
            <a:ext cx="589522" cy="430978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3777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5" name="Straight Connector 54">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69" name="Rectangle 68">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BA0070-A1B5-0E8D-9A0F-7DE94FFA51BB}"/>
              </a:ext>
            </a:extLst>
          </p:cNvPr>
          <p:cNvSpPr>
            <a:spLocks noGrp="1"/>
          </p:cNvSpPr>
          <p:nvPr>
            <p:ph type="title"/>
          </p:nvPr>
        </p:nvSpPr>
        <p:spPr>
          <a:xfrm>
            <a:off x="1015488" y="533400"/>
            <a:ext cx="4493885" cy="3614271"/>
          </a:xfrm>
        </p:spPr>
        <p:txBody>
          <a:bodyPr vert="horz" lIns="91440" tIns="45720" rIns="91440" bIns="45720" rtlCol="0" anchor="b">
            <a:normAutofit/>
          </a:bodyPr>
          <a:lstStyle/>
          <a:p>
            <a:r>
              <a:rPr lang="en-US" sz="5400"/>
              <a:t>About us</a:t>
            </a:r>
          </a:p>
        </p:txBody>
      </p:sp>
      <p:cxnSp>
        <p:nvCxnSpPr>
          <p:cNvPr id="71" name="Straight Connector 70">
            <a:extLst>
              <a:ext uri="{FF2B5EF4-FFF2-40B4-BE49-F238E27FC236}">
                <a16:creationId xmlns:a16="http://schemas.microsoft.com/office/drawing/2014/main" id="{B42E889C-BF1F-40B2-86C2-92153DB7E6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8034" y="0"/>
            <a:ext cx="6553966" cy="35426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851108" y="4783369"/>
            <a:ext cx="5340893" cy="20746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21640" y="0"/>
            <a:ext cx="1268175"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6" name="Content Placeholder 4">
            <a:extLst>
              <a:ext uri="{FF2B5EF4-FFF2-40B4-BE49-F238E27FC236}">
                <a16:creationId xmlns:a16="http://schemas.microsoft.com/office/drawing/2014/main" id="{61DA5DD8-0462-0BA6-49AB-F9409A43EC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76299"/>
            <a:ext cx="6610383" cy="4914900"/>
          </a:xfrm>
          <a:prstGeom prst="rect">
            <a:avLst/>
          </a:prstGeom>
        </p:spPr>
      </p:pic>
      <p:pic>
        <p:nvPicPr>
          <p:cNvPr id="4" name="Picture 3">
            <a:extLst>
              <a:ext uri="{FF2B5EF4-FFF2-40B4-BE49-F238E27FC236}">
                <a16:creationId xmlns:a16="http://schemas.microsoft.com/office/drawing/2014/main" id="{C387015C-BA63-9063-8E0C-C210682F16D7}"/>
              </a:ext>
            </a:extLst>
          </p:cNvPr>
          <p:cNvPicPr>
            <a:picLocks noChangeAspect="1"/>
          </p:cNvPicPr>
          <p:nvPr/>
        </p:nvPicPr>
        <p:blipFill>
          <a:blip r:embed="rId3"/>
          <a:stretch>
            <a:fillRect/>
          </a:stretch>
        </p:blipFill>
        <p:spPr>
          <a:xfrm>
            <a:off x="6598246" y="944938"/>
            <a:ext cx="5593754" cy="3279932"/>
          </a:xfrm>
          <a:prstGeom prst="rect">
            <a:avLst/>
          </a:prstGeom>
        </p:spPr>
      </p:pic>
      <p:pic>
        <p:nvPicPr>
          <p:cNvPr id="5" name="Picture 4">
            <a:extLst>
              <a:ext uri="{FF2B5EF4-FFF2-40B4-BE49-F238E27FC236}">
                <a16:creationId xmlns:a16="http://schemas.microsoft.com/office/drawing/2014/main" id="{6B4D6E80-A12F-EFA7-60D6-54FC51BA26FF}"/>
              </a:ext>
            </a:extLst>
          </p:cNvPr>
          <p:cNvPicPr>
            <a:picLocks noChangeAspect="1"/>
          </p:cNvPicPr>
          <p:nvPr/>
        </p:nvPicPr>
        <p:blipFill>
          <a:blip r:embed="rId4"/>
          <a:stretch>
            <a:fillRect/>
          </a:stretch>
        </p:blipFill>
        <p:spPr>
          <a:xfrm>
            <a:off x="6598245" y="4224870"/>
            <a:ext cx="5593755" cy="1548604"/>
          </a:xfrm>
          <a:prstGeom prst="rect">
            <a:avLst/>
          </a:prstGeom>
        </p:spPr>
      </p:pic>
    </p:spTree>
    <p:extLst>
      <p:ext uri="{BB962C8B-B14F-4D97-AF65-F5344CB8AC3E}">
        <p14:creationId xmlns:p14="http://schemas.microsoft.com/office/powerpoint/2010/main" val="3015050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15F0A9D0-BB35-4CAB-B92D-E061B9D8E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52F5DE35-776B-4C7D-AF2E-514E68BDD2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0"/>
            <a:ext cx="698360" cy="57024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A65E4E8-1272-4386-BDFE-0129D7A7E2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642143" y="0"/>
            <a:ext cx="2549857" cy="20744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6515F51-DBC6-42B8-9C34-749F69BB65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97737" y="0"/>
            <a:ext cx="1294263" cy="599136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8E55FFA-0234-F6DF-613B-E3F925ED8A36}"/>
              </a:ext>
            </a:extLst>
          </p:cNvPr>
          <p:cNvSpPr>
            <a:spLocks noGrp="1"/>
          </p:cNvSpPr>
          <p:nvPr>
            <p:ph type="title"/>
          </p:nvPr>
        </p:nvSpPr>
        <p:spPr>
          <a:xfrm>
            <a:off x="1129553" y="170597"/>
            <a:ext cx="10529048" cy="597888"/>
          </a:xfrm>
        </p:spPr>
        <p:txBody>
          <a:bodyPr vert="horz" lIns="91440" tIns="45720" rIns="91440" bIns="45720" rtlCol="0" anchor="ctr">
            <a:normAutofit fontScale="90000"/>
          </a:bodyPr>
          <a:lstStyle/>
          <a:p>
            <a:r>
              <a:rPr lang="en-US" b="1" dirty="0"/>
              <a:t>Website Overview</a:t>
            </a:r>
          </a:p>
        </p:txBody>
      </p:sp>
      <p:cxnSp>
        <p:nvCxnSpPr>
          <p:cNvPr id="35" name="Straight Connector 34">
            <a:extLst>
              <a:ext uri="{FF2B5EF4-FFF2-40B4-BE49-F238E27FC236}">
                <a16:creationId xmlns:a16="http://schemas.microsoft.com/office/drawing/2014/main" id="{873F5967-4993-405D-A3E6-84DCEFF44C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2403086" cy="103723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3A523CC-BD6C-4A0D-B9DB-1DC2CE1E22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807758" y="5501473"/>
            <a:ext cx="5455709" cy="135652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12" name="Rec 0019">
            <a:hlinkClick r:id="" action="ppaction://media"/>
            <a:extLst>
              <a:ext uri="{FF2B5EF4-FFF2-40B4-BE49-F238E27FC236}">
                <a16:creationId xmlns:a16="http://schemas.microsoft.com/office/drawing/2014/main" id="{CABB8B07-6990-244C-0C52-EE3859FB982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69324" y="800544"/>
            <a:ext cx="11453352" cy="5886859"/>
          </a:xfrm>
        </p:spPr>
      </p:pic>
    </p:spTree>
    <p:extLst>
      <p:ext uri="{BB962C8B-B14F-4D97-AF65-F5344CB8AC3E}">
        <p14:creationId xmlns:p14="http://schemas.microsoft.com/office/powerpoint/2010/main" val="4286318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848"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D16DE02-C2C8-477C-9FD7-70A983BDEA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3AF29F-D5EC-4489-BF8F-3B356C597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3"/>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60173A01-F891-430E-B39E-483E711B20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E0363E9-7CD0-497E-88D7-9401364903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78117" y="0"/>
            <a:ext cx="340591"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CCD4B14-FFCC-4CE5-BC9D-DF47AA1AD7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1171094"/>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5DED734-54E5-48ED-AEE6-165F24827C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968704" y="0"/>
            <a:ext cx="2147217" cy="199511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8E55FFA-0234-F6DF-613B-E3F925ED8A36}"/>
              </a:ext>
            </a:extLst>
          </p:cNvPr>
          <p:cNvSpPr>
            <a:spLocks noGrp="1"/>
          </p:cNvSpPr>
          <p:nvPr>
            <p:ph type="title"/>
          </p:nvPr>
        </p:nvSpPr>
        <p:spPr>
          <a:xfrm>
            <a:off x="1129553" y="584791"/>
            <a:ext cx="10064376" cy="1086847"/>
          </a:xfrm>
        </p:spPr>
        <p:txBody>
          <a:bodyPr vert="horz" lIns="91440" tIns="45720" rIns="91440" bIns="45720" rtlCol="0" anchor="ctr">
            <a:normAutofit/>
          </a:bodyPr>
          <a:lstStyle/>
          <a:p>
            <a:r>
              <a:rPr lang="en-US" b="1" dirty="0"/>
              <a:t>Login System</a:t>
            </a:r>
          </a:p>
        </p:txBody>
      </p:sp>
      <p:cxnSp>
        <p:nvCxnSpPr>
          <p:cNvPr id="22" name="Straight Connector 21">
            <a:extLst>
              <a:ext uri="{FF2B5EF4-FFF2-40B4-BE49-F238E27FC236}">
                <a16:creationId xmlns:a16="http://schemas.microsoft.com/office/drawing/2014/main" id="{34222167-616B-448F-A79B-219A4FD3DD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94353" y="0"/>
            <a:ext cx="239059"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95EEF64-8584-1E5F-962A-4289E8DCA318}"/>
              </a:ext>
            </a:extLst>
          </p:cNvPr>
          <p:cNvSpPr txBox="1"/>
          <p:nvPr/>
        </p:nvSpPr>
        <p:spPr>
          <a:xfrm>
            <a:off x="9685880" y="2717885"/>
            <a:ext cx="2506120" cy="3431130"/>
          </a:xfrm>
          <a:prstGeom prst="rect">
            <a:avLst/>
          </a:prstGeom>
        </p:spPr>
        <p:txBody>
          <a:bodyPr vert="horz" lIns="91440" tIns="45720" rIns="91440" bIns="45720" rtlCol="0" anchor="ctr">
            <a:normAutofit/>
          </a:bodyPr>
          <a:lstStyle/>
          <a:p>
            <a:pPr indent="-228600">
              <a:spcAft>
                <a:spcPts val="600"/>
              </a:spcAft>
              <a:buSzPct val="80000"/>
              <a:buFont typeface="Arial" panose="020B0604020202020204" pitchFamily="34" charset="0"/>
              <a:buChar char="•"/>
            </a:pPr>
            <a:r>
              <a:rPr lang="en-US" b="1" dirty="0">
                <a:solidFill>
                  <a:schemeClr val="tx2"/>
                </a:solidFill>
              </a:rPr>
              <a:t>built using </a:t>
            </a:r>
          </a:p>
          <a:p>
            <a:pPr indent="-228600">
              <a:spcAft>
                <a:spcPts val="600"/>
              </a:spcAft>
              <a:buSzPct val="80000"/>
              <a:buFont typeface="Arial" panose="020B0604020202020204" pitchFamily="34" charset="0"/>
              <a:buChar char="•"/>
            </a:pPr>
            <a:r>
              <a:rPr lang="en-US" dirty="0">
                <a:solidFill>
                  <a:schemeClr val="tx2"/>
                </a:solidFill>
              </a:rPr>
              <a:t>flask-login, </a:t>
            </a:r>
            <a:r>
              <a:rPr lang="en-US" dirty="0" err="1">
                <a:solidFill>
                  <a:schemeClr val="tx2"/>
                </a:solidFill>
              </a:rPr>
              <a:t>wtforms</a:t>
            </a:r>
            <a:r>
              <a:rPr lang="en-US" dirty="0">
                <a:solidFill>
                  <a:schemeClr val="tx2"/>
                </a:solidFill>
              </a:rPr>
              <a:t> and  </a:t>
            </a:r>
            <a:r>
              <a:rPr lang="en-US" dirty="0" err="1">
                <a:solidFill>
                  <a:schemeClr val="tx2"/>
                </a:solidFill>
              </a:rPr>
              <a:t>SQLAlchemy</a:t>
            </a:r>
            <a:endParaRPr lang="en-US" dirty="0">
              <a:solidFill>
                <a:schemeClr val="tx2"/>
              </a:solidFill>
            </a:endParaRPr>
          </a:p>
          <a:p>
            <a:pPr indent="-228600">
              <a:spcAft>
                <a:spcPts val="600"/>
              </a:spcAft>
              <a:buSzPct val="80000"/>
              <a:buFont typeface="Arial" panose="020B0604020202020204" pitchFamily="34" charset="0"/>
              <a:buChar char="•"/>
            </a:pPr>
            <a:endParaRPr lang="en-US" dirty="0">
              <a:solidFill>
                <a:schemeClr val="tx2"/>
              </a:solidFill>
            </a:endParaRPr>
          </a:p>
          <a:p>
            <a:pPr indent="-228600">
              <a:spcAft>
                <a:spcPts val="600"/>
              </a:spcAft>
              <a:buSzPct val="80000"/>
              <a:buFont typeface="Arial" panose="020B0604020202020204" pitchFamily="34" charset="0"/>
              <a:buChar char="•"/>
            </a:pPr>
            <a:endParaRPr lang="en-US" dirty="0">
              <a:solidFill>
                <a:schemeClr val="tx2"/>
              </a:solidFill>
            </a:endParaRPr>
          </a:p>
          <a:p>
            <a:pPr indent="-228600">
              <a:spcAft>
                <a:spcPts val="600"/>
              </a:spcAft>
              <a:buSzPct val="80000"/>
              <a:buFont typeface="Arial" panose="020B0604020202020204" pitchFamily="34" charset="0"/>
              <a:buChar char="•"/>
            </a:pPr>
            <a:endParaRPr lang="en-US" dirty="0">
              <a:solidFill>
                <a:schemeClr val="tx2"/>
              </a:solidFill>
            </a:endParaRPr>
          </a:p>
          <a:p>
            <a:pPr indent="-228600">
              <a:spcAft>
                <a:spcPts val="600"/>
              </a:spcAft>
              <a:buSzPct val="80000"/>
              <a:buFont typeface="Arial" panose="020B0604020202020204" pitchFamily="34" charset="0"/>
              <a:buChar char="•"/>
            </a:pPr>
            <a:endParaRPr lang="en-US" dirty="0">
              <a:solidFill>
                <a:schemeClr val="tx2"/>
              </a:solidFill>
            </a:endParaRPr>
          </a:p>
          <a:p>
            <a:pPr indent="-228600">
              <a:spcAft>
                <a:spcPts val="600"/>
              </a:spcAft>
              <a:buSzPct val="80000"/>
              <a:buFont typeface="Arial" panose="020B0604020202020204" pitchFamily="34" charset="0"/>
              <a:buChar char="•"/>
            </a:pPr>
            <a:endParaRPr lang="en-US" dirty="0">
              <a:solidFill>
                <a:schemeClr val="tx2"/>
              </a:solidFill>
            </a:endParaRPr>
          </a:p>
        </p:txBody>
      </p:sp>
      <p:pic>
        <p:nvPicPr>
          <p:cNvPr id="8" name="Content Placeholder 7" descr="A login screen on a computer&#10;&#10;Description automatically generated">
            <a:extLst>
              <a:ext uri="{FF2B5EF4-FFF2-40B4-BE49-F238E27FC236}">
                <a16:creationId xmlns:a16="http://schemas.microsoft.com/office/drawing/2014/main" id="{3BD672E8-32A3-1479-309A-407C280081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735" y="2102263"/>
            <a:ext cx="9196363" cy="4663026"/>
          </a:xfrm>
        </p:spPr>
      </p:pic>
    </p:spTree>
    <p:extLst>
      <p:ext uri="{BB962C8B-B14F-4D97-AF65-F5344CB8AC3E}">
        <p14:creationId xmlns:p14="http://schemas.microsoft.com/office/powerpoint/2010/main" val="13431577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D16DE02-C2C8-477C-9FD7-70A983BDEA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3AF29F-D5EC-4489-BF8F-3B356C597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3"/>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60173A01-F891-430E-B39E-483E711B20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E0363E9-7CD0-497E-88D7-9401364903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78117" y="0"/>
            <a:ext cx="340591"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CCD4B14-FFCC-4CE5-BC9D-DF47AA1AD7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1171094"/>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5DED734-54E5-48ED-AEE6-165F24827C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968704" y="0"/>
            <a:ext cx="2147217" cy="199511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8E55FFA-0234-F6DF-613B-E3F925ED8A36}"/>
              </a:ext>
            </a:extLst>
          </p:cNvPr>
          <p:cNvSpPr>
            <a:spLocks noGrp="1"/>
          </p:cNvSpPr>
          <p:nvPr>
            <p:ph type="title"/>
          </p:nvPr>
        </p:nvSpPr>
        <p:spPr>
          <a:xfrm>
            <a:off x="1129553" y="584791"/>
            <a:ext cx="10064376" cy="1086847"/>
          </a:xfrm>
        </p:spPr>
        <p:txBody>
          <a:bodyPr vert="horz" lIns="91440" tIns="45720" rIns="91440" bIns="45720" rtlCol="0" anchor="ctr">
            <a:normAutofit/>
          </a:bodyPr>
          <a:lstStyle/>
          <a:p>
            <a:r>
              <a:rPr lang="en-US" b="1" dirty="0"/>
              <a:t>Sign Up</a:t>
            </a:r>
          </a:p>
        </p:txBody>
      </p:sp>
      <p:cxnSp>
        <p:nvCxnSpPr>
          <p:cNvPr id="22" name="Straight Connector 21">
            <a:extLst>
              <a:ext uri="{FF2B5EF4-FFF2-40B4-BE49-F238E27FC236}">
                <a16:creationId xmlns:a16="http://schemas.microsoft.com/office/drawing/2014/main" id="{34222167-616B-448F-A79B-219A4FD3DD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94353" y="0"/>
            <a:ext cx="239059"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8" name="Content Placeholder 7" descr="A login screen with white lines and orange text&#10;&#10;Description automatically generated">
            <a:extLst>
              <a:ext uri="{FF2B5EF4-FFF2-40B4-BE49-F238E27FC236}">
                <a16:creationId xmlns:a16="http://schemas.microsoft.com/office/drawing/2014/main" id="{9BD1DD89-7B5C-8695-D4A3-C33AFC27E1C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5193" y="2101965"/>
            <a:ext cx="9901613" cy="4663622"/>
          </a:xfrm>
        </p:spPr>
      </p:pic>
    </p:spTree>
    <p:extLst>
      <p:ext uri="{BB962C8B-B14F-4D97-AF65-F5344CB8AC3E}">
        <p14:creationId xmlns:p14="http://schemas.microsoft.com/office/powerpoint/2010/main" val="29598259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D16DE02-C2C8-477C-9FD7-70A983BDEA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13AF29F-D5EC-4489-BF8F-3B356C597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3"/>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60173A01-F891-430E-B39E-483E711B20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E0363E9-7CD0-497E-88D7-9401364903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78117" y="0"/>
            <a:ext cx="340591"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CCD4B14-FFCC-4CE5-BC9D-DF47AA1AD7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1171094"/>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5DED734-54E5-48ED-AEE6-165F24827C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968704" y="0"/>
            <a:ext cx="2147217" cy="199511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2A3864D-67A9-C58F-E2F6-1DE0052388AC}"/>
              </a:ext>
            </a:extLst>
          </p:cNvPr>
          <p:cNvSpPr>
            <a:spLocks noGrp="1"/>
          </p:cNvSpPr>
          <p:nvPr>
            <p:ph type="title"/>
          </p:nvPr>
        </p:nvSpPr>
        <p:spPr>
          <a:xfrm>
            <a:off x="1129553" y="584791"/>
            <a:ext cx="10064376" cy="1086847"/>
          </a:xfrm>
        </p:spPr>
        <p:txBody>
          <a:bodyPr>
            <a:normAutofit/>
          </a:bodyPr>
          <a:lstStyle/>
          <a:p>
            <a:r>
              <a:rPr lang="en-US" b="1" dirty="0"/>
              <a:t>Safety Detection Page</a:t>
            </a:r>
          </a:p>
        </p:txBody>
      </p:sp>
      <p:cxnSp>
        <p:nvCxnSpPr>
          <p:cNvPr id="23" name="Straight Connector 22">
            <a:extLst>
              <a:ext uri="{FF2B5EF4-FFF2-40B4-BE49-F238E27FC236}">
                <a16:creationId xmlns:a16="http://schemas.microsoft.com/office/drawing/2014/main" id="{34222167-616B-448F-A79B-219A4FD3DD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94353" y="0"/>
            <a:ext cx="239059"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6C054C64-C78F-A957-D213-ACCB591E2A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9553" y="2137583"/>
            <a:ext cx="9685291" cy="4592386"/>
          </a:xfrm>
          <a:prstGeom prst="rect">
            <a:avLst/>
          </a:prstGeom>
        </p:spPr>
      </p:pic>
    </p:spTree>
    <p:extLst>
      <p:ext uri="{BB962C8B-B14F-4D97-AF65-F5344CB8AC3E}">
        <p14:creationId xmlns:p14="http://schemas.microsoft.com/office/powerpoint/2010/main" val="324428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B8092E2-D77A-4CE6-BB2D-6269784456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02CD835-4B0F-45D6-9B85-B049A1005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3"/>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6AED42-0EB2-6928-BB03-AC266F95A1B6}"/>
              </a:ext>
            </a:extLst>
          </p:cNvPr>
          <p:cNvSpPr>
            <a:spLocks noGrp="1"/>
          </p:cNvSpPr>
          <p:nvPr>
            <p:ph type="title"/>
          </p:nvPr>
        </p:nvSpPr>
        <p:spPr>
          <a:xfrm>
            <a:off x="1129553" y="511309"/>
            <a:ext cx="9577116" cy="1221957"/>
          </a:xfrm>
        </p:spPr>
        <p:txBody>
          <a:bodyPr anchor="ctr">
            <a:normAutofit/>
          </a:bodyPr>
          <a:lstStyle/>
          <a:p>
            <a:r>
              <a:rPr lang="en-US" b="1" dirty="0"/>
              <a:t>Results of the model</a:t>
            </a:r>
          </a:p>
        </p:txBody>
      </p:sp>
      <p:cxnSp>
        <p:nvCxnSpPr>
          <p:cNvPr id="15" name="Straight Connector 14">
            <a:extLst>
              <a:ext uri="{FF2B5EF4-FFF2-40B4-BE49-F238E27FC236}">
                <a16:creationId xmlns:a16="http://schemas.microsoft.com/office/drawing/2014/main" id="{7971A1EC-5980-40B2-973F-0D3D6630DB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0049A56-C4C2-4C0F-9F4F-D0E34391D9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78117" y="0"/>
            <a:ext cx="340591"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D02BE56-7EB5-4E62-B6E2-1C49E470A9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1299548"/>
            <a:ext cx="1769035" cy="69557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4595B06-EDA5-4E45-BED4-7891E7E0CD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1171094"/>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79C9A5D-F572-476A-99A9-700077150B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968704" y="0"/>
            <a:ext cx="2147217" cy="199511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9592DA5-68A4-46A6-90EA-F0304FF8E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94353" y="-14436"/>
            <a:ext cx="239059"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8" name="Content Placeholder 7" descr="A person in a suit and hard hat looking at a blueprint&#10;&#10;Description automatically generated">
            <a:extLst>
              <a:ext uri="{FF2B5EF4-FFF2-40B4-BE49-F238E27FC236}">
                <a16:creationId xmlns:a16="http://schemas.microsoft.com/office/drawing/2014/main" id="{95CB4226-9D9F-FD81-CE98-4305AC54D38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271" y="2074845"/>
            <a:ext cx="5798729" cy="4717861"/>
          </a:xfrm>
        </p:spPr>
      </p:pic>
      <p:pic>
        <p:nvPicPr>
          <p:cNvPr id="5" name="Picture 4" descr="A person wearing a yellow helmet and orange vest&#10;&#10;Description automatically generated">
            <a:extLst>
              <a:ext uri="{FF2B5EF4-FFF2-40B4-BE49-F238E27FC236}">
                <a16:creationId xmlns:a16="http://schemas.microsoft.com/office/drawing/2014/main" id="{2001C7CE-B09E-A448-5F4B-060E1975A7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6791" y="2074845"/>
            <a:ext cx="5885236" cy="4717861"/>
          </a:xfrm>
          <a:prstGeom prst="rect">
            <a:avLst/>
          </a:prstGeom>
        </p:spPr>
      </p:pic>
    </p:spTree>
    <p:extLst>
      <p:ext uri="{BB962C8B-B14F-4D97-AF65-F5344CB8AC3E}">
        <p14:creationId xmlns:p14="http://schemas.microsoft.com/office/powerpoint/2010/main" val="95816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15F0A9D0-BB35-4CAB-B92D-E061B9D8E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52F5DE35-776B-4C7D-AF2E-514E68BDD2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0"/>
            <a:ext cx="698360" cy="57024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A65E4E8-1272-4386-BDFE-0129D7A7E2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642143" y="0"/>
            <a:ext cx="2549857" cy="20744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6515F51-DBC6-42B8-9C34-749F69BB65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97737" y="0"/>
            <a:ext cx="1294263" cy="599136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8E55FFA-0234-F6DF-613B-E3F925ED8A36}"/>
              </a:ext>
            </a:extLst>
          </p:cNvPr>
          <p:cNvSpPr>
            <a:spLocks noGrp="1"/>
          </p:cNvSpPr>
          <p:nvPr>
            <p:ph type="title"/>
          </p:nvPr>
        </p:nvSpPr>
        <p:spPr>
          <a:xfrm>
            <a:off x="1129553" y="170597"/>
            <a:ext cx="10529048" cy="597888"/>
          </a:xfrm>
        </p:spPr>
        <p:txBody>
          <a:bodyPr vert="horz" lIns="91440" tIns="45720" rIns="91440" bIns="45720" rtlCol="0" anchor="ctr">
            <a:normAutofit fontScale="90000"/>
          </a:bodyPr>
          <a:lstStyle/>
          <a:p>
            <a:r>
              <a:rPr lang="en-US" b="1" dirty="0"/>
              <a:t>Website Overview cont. (video)</a:t>
            </a:r>
          </a:p>
        </p:txBody>
      </p:sp>
      <p:cxnSp>
        <p:nvCxnSpPr>
          <p:cNvPr id="35" name="Straight Connector 34">
            <a:extLst>
              <a:ext uri="{FF2B5EF4-FFF2-40B4-BE49-F238E27FC236}">
                <a16:creationId xmlns:a16="http://schemas.microsoft.com/office/drawing/2014/main" id="{873F5967-4993-405D-A3E6-84DCEFF44C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2403086" cy="103723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3A523CC-BD6C-4A0D-B9DB-1DC2CE1E22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807758" y="5501473"/>
            <a:ext cx="5455709" cy="135652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258D479D-D93A-8982-C0B3-AC99C2F0AE9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677248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B8092E2-D77A-4CE6-BB2D-6269784456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02CD835-4B0F-45D6-9B85-B049A1005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3"/>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9940DF-1E90-EA41-46BC-7AA8489A829F}"/>
              </a:ext>
            </a:extLst>
          </p:cNvPr>
          <p:cNvSpPr>
            <a:spLocks noGrp="1"/>
          </p:cNvSpPr>
          <p:nvPr>
            <p:ph type="title"/>
          </p:nvPr>
        </p:nvSpPr>
        <p:spPr>
          <a:xfrm>
            <a:off x="1129553" y="511309"/>
            <a:ext cx="9577116" cy="1221957"/>
          </a:xfrm>
        </p:spPr>
        <p:txBody>
          <a:bodyPr anchor="ctr">
            <a:normAutofit/>
          </a:bodyPr>
          <a:lstStyle/>
          <a:p>
            <a:pPr algn="ctr"/>
            <a:r>
              <a:rPr lang="en-US" sz="4100" b="1" dirty="0"/>
              <a:t>Architecture of Laser Security System</a:t>
            </a:r>
          </a:p>
        </p:txBody>
      </p:sp>
      <p:cxnSp>
        <p:nvCxnSpPr>
          <p:cNvPr id="15" name="Straight Connector 14">
            <a:extLst>
              <a:ext uri="{FF2B5EF4-FFF2-40B4-BE49-F238E27FC236}">
                <a16:creationId xmlns:a16="http://schemas.microsoft.com/office/drawing/2014/main" id="{7971A1EC-5980-40B2-973F-0D3D6630DB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0049A56-C4C2-4C0F-9F4F-D0E34391D9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78117" y="0"/>
            <a:ext cx="340591"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D02BE56-7EB5-4E62-B6E2-1C49E470A9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1299548"/>
            <a:ext cx="1769035" cy="69557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4595B06-EDA5-4E45-BED4-7891E7E0CD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1171094"/>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79C9A5D-F572-476A-99A9-700077150B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968704" y="0"/>
            <a:ext cx="2147217" cy="199511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9592DA5-68A4-46A6-90EA-F0304FF8E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94353" y="-14436"/>
            <a:ext cx="239059"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circuit board with wires&#10;&#10;Description automatically generated">
            <a:extLst>
              <a:ext uri="{FF2B5EF4-FFF2-40B4-BE49-F238E27FC236}">
                <a16:creationId xmlns:a16="http://schemas.microsoft.com/office/drawing/2014/main" id="{182B32BC-A4E2-5CE3-CBD7-559F62CA9B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9666" y="2023989"/>
            <a:ext cx="7168873" cy="4262118"/>
          </a:xfrm>
        </p:spPr>
      </p:pic>
    </p:spTree>
    <p:extLst>
      <p:ext uri="{BB962C8B-B14F-4D97-AF65-F5344CB8AC3E}">
        <p14:creationId xmlns:p14="http://schemas.microsoft.com/office/powerpoint/2010/main" val="4067058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0" name="Straight Connector 2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44" name="Rectangle 43">
            <a:extLst>
              <a:ext uri="{FF2B5EF4-FFF2-40B4-BE49-F238E27FC236}">
                <a16:creationId xmlns:a16="http://schemas.microsoft.com/office/drawing/2014/main" id="{A6CA7A60-8DF8-4B78-BFE3-B372B90AB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23">
            <a:extLst>
              <a:ext uri="{FF2B5EF4-FFF2-40B4-BE49-F238E27FC236}">
                <a16:creationId xmlns:a16="http://schemas.microsoft.com/office/drawing/2014/main" id="{FF4BD241-F172-410B-B0DE-9D7344B35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4850735" cy="685799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320626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320626 w 6125882"/>
              <a:gd name="connsiteY4" fmla="*/ 0 h 6857998"/>
              <a:gd name="connsiteX0" fmla="*/ 2034528 w 5839784"/>
              <a:gd name="connsiteY0" fmla="*/ 0 h 6857998"/>
              <a:gd name="connsiteX1" fmla="*/ 5839784 w 5839784"/>
              <a:gd name="connsiteY1" fmla="*/ 0 h 6857998"/>
              <a:gd name="connsiteX2" fmla="*/ 5839784 w 5839784"/>
              <a:gd name="connsiteY2" fmla="*/ 6857998 h 6857998"/>
              <a:gd name="connsiteX3" fmla="*/ 0 w 5839784"/>
              <a:gd name="connsiteY3" fmla="*/ 6856093 h 6857998"/>
              <a:gd name="connsiteX4" fmla="*/ 2034528 w 5839784"/>
              <a:gd name="connsiteY4" fmla="*/ 0 h 6857998"/>
              <a:gd name="connsiteX0" fmla="*/ 2482758 w 5839784"/>
              <a:gd name="connsiteY0" fmla="*/ 10951 h 6857998"/>
              <a:gd name="connsiteX1" fmla="*/ 5839784 w 5839784"/>
              <a:gd name="connsiteY1" fmla="*/ 0 h 6857998"/>
              <a:gd name="connsiteX2" fmla="*/ 5839784 w 5839784"/>
              <a:gd name="connsiteY2" fmla="*/ 6857998 h 6857998"/>
              <a:gd name="connsiteX3" fmla="*/ 0 w 5839784"/>
              <a:gd name="connsiteY3" fmla="*/ 6856093 h 6857998"/>
              <a:gd name="connsiteX4" fmla="*/ 2482758 w 5839784"/>
              <a:gd name="connsiteY4" fmla="*/ 10951 h 6857998"/>
              <a:gd name="connsiteX0" fmla="*/ 2495565 w 5839784"/>
              <a:gd name="connsiteY0" fmla="*/ 0 h 6857998"/>
              <a:gd name="connsiteX1" fmla="*/ 5839784 w 5839784"/>
              <a:gd name="connsiteY1" fmla="*/ 0 h 6857998"/>
              <a:gd name="connsiteX2" fmla="*/ 5839784 w 5839784"/>
              <a:gd name="connsiteY2" fmla="*/ 6857998 h 6857998"/>
              <a:gd name="connsiteX3" fmla="*/ 0 w 5839784"/>
              <a:gd name="connsiteY3" fmla="*/ 6856093 h 6857998"/>
              <a:gd name="connsiteX4" fmla="*/ 2495565 w 5839784"/>
              <a:gd name="connsiteY4" fmla="*/ 0 h 6857998"/>
              <a:gd name="connsiteX0" fmla="*/ 2328480 w 5672699"/>
              <a:gd name="connsiteY0" fmla="*/ 0 h 6857998"/>
              <a:gd name="connsiteX1" fmla="*/ 5672699 w 5672699"/>
              <a:gd name="connsiteY1" fmla="*/ 0 h 6857998"/>
              <a:gd name="connsiteX2" fmla="*/ 5672699 w 5672699"/>
              <a:gd name="connsiteY2" fmla="*/ 6857998 h 6857998"/>
              <a:gd name="connsiteX3" fmla="*/ 0 w 5672699"/>
              <a:gd name="connsiteY3" fmla="*/ 6856093 h 6857998"/>
              <a:gd name="connsiteX4" fmla="*/ 2328480 w 5672699"/>
              <a:gd name="connsiteY4" fmla="*/ 0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2699" h="6857998">
                <a:moveTo>
                  <a:pt x="2328480" y="0"/>
                </a:moveTo>
                <a:lnTo>
                  <a:pt x="5672699" y="0"/>
                </a:lnTo>
                <a:lnTo>
                  <a:pt x="5672699" y="6857998"/>
                </a:lnTo>
                <a:lnTo>
                  <a:pt x="0" y="6856093"/>
                </a:lnTo>
                <a:lnTo>
                  <a:pt x="232848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67C80AE6-F6D7-413E-F74B-875186043484}"/>
              </a:ext>
            </a:extLst>
          </p:cNvPr>
          <p:cNvSpPr txBox="1">
            <a:spLocks/>
          </p:cNvSpPr>
          <p:nvPr/>
        </p:nvSpPr>
        <p:spPr>
          <a:xfrm>
            <a:off x="668005" y="657225"/>
            <a:ext cx="3230515" cy="356982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500" b="1" i="1" cap="all" dirty="0">
                <a:solidFill>
                  <a:schemeClr val="tx2"/>
                </a:solidFill>
              </a:rPr>
              <a:t>Working Team</a:t>
            </a:r>
          </a:p>
        </p:txBody>
      </p:sp>
      <p:cxnSp>
        <p:nvCxnSpPr>
          <p:cNvPr id="48" name="Straight Connector 47">
            <a:extLst>
              <a:ext uri="{FF2B5EF4-FFF2-40B4-BE49-F238E27FC236}">
                <a16:creationId xmlns:a16="http://schemas.microsoft.com/office/drawing/2014/main" id="{F1CEFB97-33B1-4F90-A6B8-EAA26EEA1E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93" y="4305300"/>
            <a:ext cx="4515220" cy="25527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BEA8735-F1DC-1DE6-0A38-429B2F660F8A}"/>
              </a:ext>
            </a:extLst>
          </p:cNvPr>
          <p:cNvSpPr>
            <a:spLocks/>
          </p:cNvSpPr>
          <p:nvPr/>
        </p:nvSpPr>
        <p:spPr>
          <a:xfrm>
            <a:off x="4249592" y="370462"/>
            <a:ext cx="7942407" cy="4514412"/>
          </a:xfrm>
          <a:prstGeom prst="rect">
            <a:avLst/>
          </a:prstGeom>
          <a:noFill/>
        </p:spPr>
        <p:txBody>
          <a:bodyPr anchor="ctr">
            <a:noAutofit/>
          </a:bodyPr>
          <a:lstStyle/>
          <a:p>
            <a:pPr defTabSz="667512">
              <a:spcAft>
                <a:spcPts val="600"/>
              </a:spcAft>
            </a:pPr>
            <a:endParaRPr lang="ar-EG" sz="2000" kern="1200" dirty="0">
              <a:solidFill>
                <a:schemeClr val="tx1"/>
              </a:solidFill>
              <a:latin typeface="+mn-lt"/>
              <a:ea typeface="+mn-ea"/>
              <a:cs typeface="+mn-cs"/>
            </a:endParaRPr>
          </a:p>
          <a:p>
            <a:pPr defTabSz="667512">
              <a:lnSpc>
                <a:spcPct val="150000"/>
              </a:lnSpc>
              <a:spcAft>
                <a:spcPts val="600"/>
              </a:spcAft>
            </a:pPr>
            <a:r>
              <a:rPr lang="en-US" sz="2000" kern="1200" dirty="0" err="1">
                <a:solidFill>
                  <a:schemeClr val="tx1"/>
                </a:solidFill>
                <a:latin typeface="+mn-lt"/>
                <a:ea typeface="+mn-ea"/>
                <a:cs typeface="+mn-cs"/>
              </a:rPr>
              <a:t>Ramy</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Zaky</a:t>
            </a:r>
            <a:r>
              <a:rPr lang="en-US" sz="2000" kern="1200" dirty="0">
                <a:solidFill>
                  <a:schemeClr val="tx1"/>
                </a:solidFill>
                <a:latin typeface="+mn-lt"/>
                <a:ea typeface="+mn-ea"/>
                <a:cs typeface="+mn-cs"/>
              </a:rPr>
              <a:t> Abd El </a:t>
            </a:r>
            <a:r>
              <a:rPr lang="en-US" sz="2000" kern="1200" dirty="0" err="1">
                <a:solidFill>
                  <a:schemeClr val="tx1"/>
                </a:solidFill>
                <a:latin typeface="+mn-lt"/>
                <a:ea typeface="+mn-ea"/>
                <a:cs typeface="+mn-cs"/>
              </a:rPr>
              <a:t>Aty</a:t>
            </a:r>
            <a:r>
              <a:rPr lang="en-US" sz="2000" kern="1200" dirty="0">
                <a:solidFill>
                  <a:schemeClr val="tx1"/>
                </a:solidFill>
                <a:latin typeface="+mn-lt"/>
                <a:ea typeface="+mn-ea"/>
                <a:cs typeface="+mn-cs"/>
              </a:rPr>
              <a:t> 		  2000596</a:t>
            </a:r>
            <a:endParaRPr lang="ar-EG" sz="2000" kern="1200" dirty="0">
              <a:solidFill>
                <a:schemeClr val="tx1"/>
              </a:solidFill>
              <a:latin typeface="+mn-lt"/>
              <a:ea typeface="+mn-ea"/>
              <a:cs typeface="+mn-cs"/>
            </a:endParaRPr>
          </a:p>
          <a:p>
            <a:pPr defTabSz="667512">
              <a:lnSpc>
                <a:spcPct val="150000"/>
              </a:lnSpc>
              <a:spcAft>
                <a:spcPts val="600"/>
              </a:spcAft>
            </a:pPr>
            <a:r>
              <a:rPr lang="en-US" sz="2000" kern="1200" dirty="0">
                <a:solidFill>
                  <a:schemeClr val="tx1"/>
                </a:solidFill>
                <a:latin typeface="+mn-lt"/>
                <a:ea typeface="+mn-ea"/>
                <a:cs typeface="+mn-cs"/>
              </a:rPr>
              <a:t>Osama ElSayed Ibrahim                    </a:t>
            </a:r>
            <a:r>
              <a:rPr lang="ar-EG" sz="2000" kern="1200" dirty="0">
                <a:solidFill>
                  <a:schemeClr val="tx1"/>
                </a:solidFill>
                <a:latin typeface="+mn-lt"/>
                <a:ea typeface="+mn-ea"/>
                <a:cs typeface="+mn-cs"/>
              </a:rPr>
              <a:t>  </a:t>
            </a:r>
            <a:r>
              <a:rPr lang="en-US" sz="2000" kern="1200" dirty="0">
                <a:solidFill>
                  <a:schemeClr val="tx1"/>
                </a:solidFill>
                <a:latin typeface="+mn-lt"/>
                <a:ea typeface="+mn-ea"/>
                <a:cs typeface="+mn-cs"/>
              </a:rPr>
              <a:t>2001208 </a:t>
            </a:r>
          </a:p>
          <a:p>
            <a:pPr defTabSz="667512">
              <a:lnSpc>
                <a:spcPct val="150000"/>
              </a:lnSpc>
              <a:spcAft>
                <a:spcPts val="600"/>
              </a:spcAft>
            </a:pPr>
            <a:r>
              <a:rPr lang="en-US" sz="2000" kern="1200" dirty="0">
                <a:solidFill>
                  <a:schemeClr val="tx1"/>
                </a:solidFill>
                <a:latin typeface="+mn-lt"/>
                <a:ea typeface="+mn-ea"/>
                <a:cs typeface="+mn-cs"/>
              </a:rPr>
              <a:t>Hussein Farag Fathy                           </a:t>
            </a:r>
            <a:r>
              <a:rPr lang="ar-EG" sz="2000" kern="1200" dirty="0">
                <a:solidFill>
                  <a:schemeClr val="tx1"/>
                </a:solidFill>
                <a:latin typeface="+mn-lt"/>
                <a:ea typeface="+mn-ea"/>
                <a:cs typeface="+mn-cs"/>
              </a:rPr>
              <a:t> </a:t>
            </a:r>
            <a:r>
              <a:rPr lang="en-US" sz="2000" kern="1200" dirty="0">
                <a:solidFill>
                  <a:schemeClr val="tx1"/>
                </a:solidFill>
                <a:latin typeface="+mn-lt"/>
                <a:ea typeface="+mn-ea"/>
                <a:cs typeface="+mn-cs"/>
              </a:rPr>
              <a:t>2000604 </a:t>
            </a:r>
          </a:p>
          <a:p>
            <a:pPr defTabSz="667512">
              <a:lnSpc>
                <a:spcPct val="150000"/>
              </a:lnSpc>
              <a:spcAft>
                <a:spcPts val="600"/>
              </a:spcAft>
            </a:pPr>
            <a:r>
              <a:rPr lang="en-US" sz="2000" kern="1200" dirty="0">
                <a:solidFill>
                  <a:schemeClr val="tx1"/>
                </a:solidFill>
                <a:latin typeface="+mn-lt"/>
                <a:ea typeface="+mn-ea"/>
                <a:cs typeface="+mn-cs"/>
              </a:rPr>
              <a:t>Ahmed Nasser </a:t>
            </a:r>
            <a:r>
              <a:rPr lang="en-US" sz="2000" kern="1200" dirty="0" err="1">
                <a:solidFill>
                  <a:schemeClr val="tx1"/>
                </a:solidFill>
                <a:latin typeface="+mn-lt"/>
                <a:ea typeface="+mn-ea"/>
                <a:cs typeface="+mn-cs"/>
              </a:rPr>
              <a:t>Fekry</a:t>
            </a:r>
            <a:r>
              <a:rPr lang="en-US" sz="2000" kern="1200" dirty="0">
                <a:solidFill>
                  <a:schemeClr val="tx1"/>
                </a:solidFill>
                <a:latin typeface="+mn-lt"/>
                <a:ea typeface="+mn-ea"/>
                <a:cs typeface="+mn-cs"/>
              </a:rPr>
              <a:t> Abdullah            2000283</a:t>
            </a:r>
          </a:p>
          <a:p>
            <a:pPr defTabSz="667512">
              <a:lnSpc>
                <a:spcPct val="150000"/>
              </a:lnSpc>
              <a:spcAft>
                <a:spcPts val="600"/>
              </a:spcAft>
            </a:pPr>
            <a:r>
              <a:rPr lang="en-US" sz="2000" kern="1200" dirty="0">
                <a:solidFill>
                  <a:schemeClr val="tx1"/>
                </a:solidFill>
                <a:latin typeface="+mn-lt"/>
                <a:ea typeface="+mn-ea"/>
                <a:cs typeface="+mn-cs"/>
              </a:rPr>
              <a:t>Mohamad El </a:t>
            </a:r>
            <a:r>
              <a:rPr lang="en-US" sz="2000" kern="1200" dirty="0" err="1">
                <a:solidFill>
                  <a:schemeClr val="tx1"/>
                </a:solidFill>
                <a:latin typeface="+mn-lt"/>
                <a:ea typeface="+mn-ea"/>
                <a:cs typeface="+mn-cs"/>
              </a:rPr>
              <a:t>Sebaei</a:t>
            </a:r>
            <a:r>
              <a:rPr lang="en-US" sz="2000" kern="1200" dirty="0">
                <a:solidFill>
                  <a:schemeClr val="tx1"/>
                </a:solidFill>
                <a:latin typeface="+mn-lt"/>
                <a:ea typeface="+mn-ea"/>
                <a:cs typeface="+mn-cs"/>
              </a:rPr>
              <a:t> Mahmoud         </a:t>
            </a:r>
            <a:r>
              <a:rPr lang="ar-EG" sz="2000" kern="1200" dirty="0">
                <a:solidFill>
                  <a:schemeClr val="tx1"/>
                </a:solidFill>
                <a:latin typeface="+mn-lt"/>
                <a:ea typeface="+mn-ea"/>
                <a:cs typeface="+mn-cs"/>
              </a:rPr>
              <a:t>  </a:t>
            </a:r>
            <a:r>
              <a:rPr lang="en-US" sz="2000" kern="1200" dirty="0">
                <a:solidFill>
                  <a:schemeClr val="tx1"/>
                </a:solidFill>
                <a:latin typeface="+mn-lt"/>
                <a:ea typeface="+mn-ea"/>
                <a:cs typeface="+mn-cs"/>
              </a:rPr>
              <a:t>2001263  </a:t>
            </a:r>
          </a:p>
          <a:p>
            <a:pPr defTabSz="667512">
              <a:lnSpc>
                <a:spcPct val="150000"/>
              </a:lnSpc>
              <a:spcAft>
                <a:spcPts val="600"/>
              </a:spcAft>
            </a:pPr>
            <a:r>
              <a:rPr lang="en-US" sz="2000" kern="1200" dirty="0">
                <a:solidFill>
                  <a:schemeClr val="tx1"/>
                </a:solidFill>
                <a:latin typeface="+mn-lt"/>
                <a:ea typeface="+mn-ea"/>
                <a:cs typeface="+mn-cs"/>
              </a:rPr>
              <a:t>Yousef Mohamed Ramadan               </a:t>
            </a:r>
            <a:r>
              <a:rPr lang="ar-EG" sz="2000" kern="1200" dirty="0">
                <a:solidFill>
                  <a:schemeClr val="tx1"/>
                </a:solidFill>
                <a:latin typeface="+mn-lt"/>
                <a:ea typeface="+mn-ea"/>
                <a:cs typeface="+mn-cs"/>
              </a:rPr>
              <a:t> </a:t>
            </a:r>
            <a:r>
              <a:rPr lang="en-US" sz="2000" kern="1200" dirty="0">
                <a:solidFill>
                  <a:schemeClr val="tx1"/>
                </a:solidFill>
                <a:latin typeface="+mn-lt"/>
                <a:ea typeface="+mn-ea"/>
                <a:cs typeface="+mn-cs"/>
              </a:rPr>
              <a:t>2000279</a:t>
            </a:r>
            <a:endParaRPr lang="ar-EG" sz="2000" kern="1200" dirty="0">
              <a:solidFill>
                <a:schemeClr val="tx1"/>
              </a:solidFill>
              <a:latin typeface="+mn-lt"/>
              <a:ea typeface="+mn-ea"/>
              <a:cs typeface="+mn-cs"/>
            </a:endParaRPr>
          </a:p>
          <a:p>
            <a:pPr defTabSz="667512">
              <a:lnSpc>
                <a:spcPct val="150000"/>
              </a:lnSpc>
              <a:spcAft>
                <a:spcPts val="600"/>
              </a:spcAft>
            </a:pPr>
            <a:r>
              <a:rPr lang="en-US" sz="2000" kern="1200" dirty="0" err="1">
                <a:solidFill>
                  <a:schemeClr val="tx1"/>
                </a:solidFill>
                <a:latin typeface="+mn-lt"/>
                <a:ea typeface="+mn-ea"/>
                <a:cs typeface="+mn-cs"/>
              </a:rPr>
              <a:t>Maram</a:t>
            </a:r>
            <a:r>
              <a:rPr lang="en-US" sz="2000" kern="1200" dirty="0">
                <a:solidFill>
                  <a:schemeClr val="tx1"/>
                </a:solidFill>
                <a:latin typeface="+mn-lt"/>
                <a:ea typeface="+mn-ea"/>
                <a:cs typeface="+mn-cs"/>
              </a:rPr>
              <a:t> Amr </a:t>
            </a:r>
            <a:r>
              <a:rPr lang="en-US" sz="2000" kern="1200" dirty="0" err="1">
                <a:solidFill>
                  <a:schemeClr val="tx1"/>
                </a:solidFill>
                <a:latin typeface="+mn-lt"/>
                <a:ea typeface="+mn-ea"/>
                <a:cs typeface="+mn-cs"/>
              </a:rPr>
              <a:t>mohamad</a:t>
            </a:r>
            <a:r>
              <a:rPr lang="en-US" sz="2000" kern="1200" dirty="0">
                <a:solidFill>
                  <a:schemeClr val="tx1"/>
                </a:solidFill>
                <a:latin typeface="+mn-lt"/>
                <a:ea typeface="+mn-ea"/>
                <a:cs typeface="+mn-cs"/>
              </a:rPr>
              <a:t>                        </a:t>
            </a:r>
            <a:r>
              <a:rPr lang="ar-EG" sz="2000" kern="1200" dirty="0">
                <a:solidFill>
                  <a:schemeClr val="tx1"/>
                </a:solidFill>
                <a:latin typeface="+mn-lt"/>
                <a:ea typeface="+mn-ea"/>
                <a:cs typeface="+mn-cs"/>
              </a:rPr>
              <a:t> </a:t>
            </a:r>
            <a:r>
              <a:rPr lang="en-US" sz="2000" kern="1200" dirty="0">
                <a:solidFill>
                  <a:schemeClr val="tx1"/>
                </a:solidFill>
                <a:latin typeface="+mn-lt"/>
                <a:ea typeface="+mn-ea"/>
                <a:cs typeface="+mn-cs"/>
              </a:rPr>
              <a:t>2000473 </a:t>
            </a:r>
          </a:p>
          <a:p>
            <a:pPr>
              <a:spcAft>
                <a:spcPts val="600"/>
              </a:spcAft>
            </a:pPr>
            <a:endParaRPr lang="en-US" sz="2000" dirty="0"/>
          </a:p>
        </p:txBody>
      </p:sp>
      <p:pic>
        <p:nvPicPr>
          <p:cNvPr id="25" name="Picture Placeholder 6">
            <a:extLst>
              <a:ext uri="{FF2B5EF4-FFF2-40B4-BE49-F238E27FC236}">
                <a16:creationId xmlns:a16="http://schemas.microsoft.com/office/drawing/2014/main" id="{086C9520-C924-5732-CC82-F0C4A533D4E2}"/>
              </a:ext>
            </a:extLst>
          </p:cNvPr>
          <p:cNvPicPr>
            <a:picLocks noChangeAspect="1"/>
          </p:cNvPicPr>
          <p:nvPr/>
        </p:nvPicPr>
        <p:blipFill>
          <a:blip r:embed="rId3">
            <a:extLst>
              <a:ext uri="{28A0092B-C50C-407E-A947-70E740481C1C}">
                <a14:useLocalDpi xmlns:a14="http://schemas.microsoft.com/office/drawing/2010/main" val="0"/>
              </a:ext>
            </a:extLst>
          </a:blip>
          <a:srcRect l="37196" r="37196"/>
          <a:stretch/>
        </p:blipFill>
        <p:spPr>
          <a:xfrm>
            <a:off x="9945006" y="461224"/>
            <a:ext cx="1959181" cy="5100627"/>
          </a:xfrm>
          <a:prstGeom prst="rect">
            <a:avLst/>
          </a:prstGeom>
        </p:spPr>
      </p:pic>
      <p:sp>
        <p:nvSpPr>
          <p:cNvPr id="5" name="Content Placeholder 2">
            <a:extLst>
              <a:ext uri="{FF2B5EF4-FFF2-40B4-BE49-F238E27FC236}">
                <a16:creationId xmlns:a16="http://schemas.microsoft.com/office/drawing/2014/main" id="{8D2B8624-63BE-B8C2-EF36-B149A440AED3}"/>
              </a:ext>
            </a:extLst>
          </p:cNvPr>
          <p:cNvSpPr txBox="1">
            <a:spLocks/>
          </p:cNvSpPr>
          <p:nvPr/>
        </p:nvSpPr>
        <p:spPr>
          <a:xfrm>
            <a:off x="4346868" y="4704381"/>
            <a:ext cx="3729035" cy="17831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667512">
              <a:spcBef>
                <a:spcPts val="730"/>
              </a:spcBef>
              <a:buNone/>
            </a:pPr>
            <a:r>
              <a:rPr lang="en" sz="2000" kern="1200" dirty="0">
                <a:solidFill>
                  <a:schemeClr val="tx1"/>
                </a:solidFill>
                <a:latin typeface="+mn-lt"/>
                <a:ea typeface="+mn-ea"/>
                <a:cs typeface="+mn-cs"/>
              </a:rPr>
              <a:t>Supervied By</a:t>
            </a:r>
          </a:p>
          <a:p>
            <a:pPr marL="0" indent="0" algn="ctr" defTabSz="667512">
              <a:spcBef>
                <a:spcPts val="730"/>
              </a:spcBef>
              <a:buNone/>
            </a:pPr>
            <a:endParaRPr lang="en" sz="2000" kern="1200" dirty="0">
              <a:solidFill>
                <a:schemeClr val="tx1"/>
              </a:solidFill>
              <a:latin typeface="+mn-lt"/>
              <a:ea typeface="+mn-ea"/>
              <a:cs typeface="+mn-cs"/>
            </a:endParaRPr>
          </a:p>
          <a:p>
            <a:pPr marL="0" indent="0" algn="ctr" defTabSz="667512" rtl="1" eaLnBrk="0" fontAlgn="base" hangingPunct="0">
              <a:spcBef>
                <a:spcPct val="0"/>
              </a:spcBef>
              <a:spcAft>
                <a:spcPct val="0"/>
              </a:spcAft>
              <a:buNone/>
              <a:tabLst>
                <a:tab pos="2481152" algn="r"/>
              </a:tabLst>
            </a:pPr>
            <a:r>
              <a:rPr lang="en-US" sz="2000" kern="1200" dirty="0">
                <a:solidFill>
                  <a:schemeClr val="tx1"/>
                </a:solidFill>
                <a:latin typeface="+mn-lt"/>
                <a:ea typeface="+mn-ea"/>
                <a:cs typeface="Arial" pitchFamily="34" charset="0"/>
              </a:rPr>
              <a:t>Dr. </a:t>
            </a:r>
            <a:r>
              <a:rPr lang="en-US" sz="2000" kern="1200" dirty="0" err="1">
                <a:solidFill>
                  <a:schemeClr val="tx1"/>
                </a:solidFill>
                <a:latin typeface="+mn-lt"/>
                <a:ea typeface="+mn-ea"/>
                <a:cs typeface="Arial" pitchFamily="34" charset="0"/>
              </a:rPr>
              <a:t>Rodaina</a:t>
            </a:r>
            <a:r>
              <a:rPr lang="en-US" sz="2000" kern="1200" dirty="0">
                <a:solidFill>
                  <a:schemeClr val="tx1"/>
                </a:solidFill>
                <a:latin typeface="+mn-lt"/>
                <a:ea typeface="+mn-ea"/>
                <a:cs typeface="Arial" pitchFamily="34" charset="0"/>
              </a:rPr>
              <a:t> </a:t>
            </a:r>
            <a:r>
              <a:rPr lang="en-US" sz="2000" kern="1200" dirty="0" err="1">
                <a:solidFill>
                  <a:schemeClr val="tx1"/>
                </a:solidFill>
                <a:latin typeface="+mn-lt"/>
                <a:ea typeface="+mn-ea"/>
                <a:cs typeface="Arial" pitchFamily="34" charset="0"/>
              </a:rPr>
              <a:t>Abdelsalam</a:t>
            </a:r>
            <a:endParaRPr lang="en-US" sz="2000" kern="1200" dirty="0">
              <a:solidFill>
                <a:schemeClr val="tx1"/>
              </a:solidFill>
              <a:latin typeface="+mn-lt"/>
              <a:ea typeface="+mn-ea"/>
              <a:cs typeface="Arial" pitchFamily="34" charset="0"/>
            </a:endParaRPr>
          </a:p>
          <a:p>
            <a:pPr marL="0" indent="0" algn="ctr" defTabSz="667512" rtl="1" eaLnBrk="0" fontAlgn="base" hangingPunct="0">
              <a:spcBef>
                <a:spcPct val="0"/>
              </a:spcBef>
              <a:spcAft>
                <a:spcPct val="0"/>
              </a:spcAft>
              <a:buNone/>
              <a:tabLst>
                <a:tab pos="2481152" algn="r"/>
              </a:tabLst>
            </a:pPr>
            <a:endParaRPr lang="en-US" sz="2000" kern="1200" dirty="0">
              <a:solidFill>
                <a:schemeClr val="tx1"/>
              </a:solidFill>
              <a:latin typeface="+mn-lt"/>
              <a:ea typeface="+mn-ea"/>
              <a:cs typeface="Arial" pitchFamily="34" charset="0"/>
            </a:endParaRPr>
          </a:p>
          <a:p>
            <a:pPr marL="0" indent="0" algn="ctr" defTabSz="667512" eaLnBrk="0" fontAlgn="base" hangingPunct="0">
              <a:spcBef>
                <a:spcPct val="0"/>
              </a:spcBef>
              <a:spcAft>
                <a:spcPct val="0"/>
              </a:spcAft>
              <a:buNone/>
              <a:tabLst>
                <a:tab pos="2481152" algn="r"/>
              </a:tabLst>
            </a:pPr>
            <a:r>
              <a:rPr lang="en-US" sz="2000" kern="1200" dirty="0">
                <a:solidFill>
                  <a:schemeClr val="tx1"/>
                </a:solidFill>
                <a:latin typeface="+mn-lt"/>
                <a:ea typeface="+mn-ea"/>
                <a:cs typeface="Arial" pitchFamily="34" charset="0"/>
              </a:rPr>
              <a:t>Eng. Rana  </a:t>
            </a:r>
          </a:p>
          <a:p>
            <a:pPr marL="0" indent="0" algn="ctr" defTabSz="667512">
              <a:spcBef>
                <a:spcPts val="730"/>
              </a:spcBef>
              <a:buNone/>
            </a:pPr>
            <a:r>
              <a:rPr lang="en" sz="2000" kern="1200" dirty="0">
                <a:solidFill>
                  <a:schemeClr val="tx1"/>
                </a:solidFill>
                <a:latin typeface="+mn-lt"/>
                <a:ea typeface="+mn-ea"/>
                <a:cs typeface="+mn-cs"/>
              </a:rPr>
              <a:t> </a:t>
            </a:r>
            <a:endParaRPr lang="en-US" sz="2000" dirty="0"/>
          </a:p>
        </p:txBody>
      </p:sp>
    </p:spTree>
    <p:extLst>
      <p:ext uri="{BB962C8B-B14F-4D97-AF65-F5344CB8AC3E}">
        <p14:creationId xmlns:p14="http://schemas.microsoft.com/office/powerpoint/2010/main" val="1038351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82950D9A-4705-4314-961A-4F88B2CE4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3969F2-ED52-4E5C-B3FC-01E01B8B9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2"/>
            <a:ext cx="12192000" cy="68573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B99D1B-EFE7-DC0E-1AD2-5C765665376D}"/>
              </a:ext>
            </a:extLst>
          </p:cNvPr>
          <p:cNvSpPr>
            <a:spLocks noGrp="1"/>
          </p:cNvSpPr>
          <p:nvPr>
            <p:ph type="title"/>
          </p:nvPr>
        </p:nvSpPr>
        <p:spPr>
          <a:xfrm>
            <a:off x="1104901" y="467833"/>
            <a:ext cx="7071536" cy="1738421"/>
          </a:xfrm>
        </p:spPr>
        <p:txBody>
          <a:bodyPr>
            <a:normAutofit/>
          </a:bodyPr>
          <a:lstStyle/>
          <a:p>
            <a:r>
              <a:rPr lang="en-US" b="1"/>
              <a:t>Benefits of Laser Security Systems </a:t>
            </a:r>
            <a:endParaRPr lang="en-US" b="1" dirty="0"/>
          </a:p>
        </p:txBody>
      </p:sp>
      <p:sp>
        <p:nvSpPr>
          <p:cNvPr id="3" name="Content Placeholder 2">
            <a:extLst>
              <a:ext uri="{FF2B5EF4-FFF2-40B4-BE49-F238E27FC236}">
                <a16:creationId xmlns:a16="http://schemas.microsoft.com/office/drawing/2014/main" id="{10704E2D-C0C8-9796-91B4-4E7440557A22}"/>
              </a:ext>
            </a:extLst>
          </p:cNvPr>
          <p:cNvSpPr>
            <a:spLocks noGrp="1"/>
          </p:cNvSpPr>
          <p:nvPr>
            <p:ph idx="1"/>
          </p:nvPr>
        </p:nvSpPr>
        <p:spPr>
          <a:xfrm>
            <a:off x="1104900" y="2206255"/>
            <a:ext cx="7387347" cy="4291822"/>
          </a:xfrm>
        </p:spPr>
        <p:txBody>
          <a:bodyPr>
            <a:normAutofit fontScale="92500" lnSpcReduction="20000"/>
          </a:bodyPr>
          <a:lstStyle/>
          <a:p>
            <a:pPr>
              <a:lnSpc>
                <a:spcPct val="150000"/>
              </a:lnSpc>
            </a:pPr>
            <a:r>
              <a:rPr lang="en-US" sz="2000" b="1" dirty="0">
                <a:solidFill>
                  <a:schemeClr val="accent2">
                    <a:lumMod val="75000"/>
                  </a:schemeClr>
                </a:solidFill>
              </a:rPr>
              <a:t>1. High Precision: </a:t>
            </a:r>
            <a:r>
              <a:rPr lang="en-US" sz="2000" dirty="0"/>
              <a:t>Laser beams provide precise detection capabilities, </a:t>
            </a:r>
            <a:br>
              <a:rPr lang="en-US" sz="2000" dirty="0"/>
            </a:br>
            <a:r>
              <a:rPr lang="en-US" sz="2000" dirty="0"/>
              <a:t>allowing for accurate identification and tracking of safety objects such as obstacles, vehicles, or individuals. </a:t>
            </a:r>
          </a:p>
          <a:p>
            <a:pPr>
              <a:lnSpc>
                <a:spcPct val="150000"/>
              </a:lnSpc>
            </a:pPr>
            <a:r>
              <a:rPr lang="en-US" sz="2000" b="1" dirty="0">
                <a:solidFill>
                  <a:schemeClr val="accent2">
                    <a:lumMod val="75000"/>
                  </a:schemeClr>
                </a:solidFill>
              </a:rPr>
              <a:t>2. Fast Response Time: </a:t>
            </a:r>
            <a:r>
              <a:rPr lang="en-US" sz="2000" dirty="0"/>
              <a:t>Laser sensors can detect objects in real-time, enabling rapid response to potential safety hazards or emergencies.</a:t>
            </a:r>
          </a:p>
          <a:p>
            <a:pPr>
              <a:lnSpc>
                <a:spcPct val="150000"/>
              </a:lnSpc>
            </a:pPr>
            <a:r>
              <a:rPr lang="en-US" sz="2000" b="1" dirty="0">
                <a:solidFill>
                  <a:schemeClr val="accent2">
                    <a:lumMod val="75000"/>
                  </a:schemeClr>
                </a:solidFill>
              </a:rPr>
              <a:t>3. Customization: </a:t>
            </a:r>
            <a:r>
              <a:rPr lang="en-US" sz="2000" dirty="0"/>
              <a:t>These systems can be customized to detect specific types of safety objects or to cover specific areas, ensuring comprehensive safety coverage tailored to the environment. </a:t>
            </a:r>
          </a:p>
          <a:p>
            <a:pPr>
              <a:lnSpc>
                <a:spcPct val="150000"/>
              </a:lnSpc>
            </a:pPr>
            <a:r>
              <a:rPr lang="en-US" sz="2000" b="1" dirty="0">
                <a:solidFill>
                  <a:schemeClr val="accent2">
                    <a:lumMod val="75000"/>
                  </a:schemeClr>
                </a:solidFill>
              </a:rPr>
              <a:t>4. Continuous Monitoring:</a:t>
            </a:r>
            <a:r>
              <a:rPr lang="en-US" sz="2000" b="1" dirty="0"/>
              <a:t> </a:t>
            </a:r>
            <a:r>
              <a:rPr lang="en-US" sz="2000" dirty="0"/>
              <a:t>Laser security systems can continuously monitor the surroundings, providing constant vigilance against safety threats.</a:t>
            </a:r>
          </a:p>
        </p:txBody>
      </p:sp>
      <p:pic>
        <p:nvPicPr>
          <p:cNvPr id="25" name="Picture 24">
            <a:extLst>
              <a:ext uri="{FF2B5EF4-FFF2-40B4-BE49-F238E27FC236}">
                <a16:creationId xmlns:a16="http://schemas.microsoft.com/office/drawing/2014/main" id="{F19ECF6B-351F-9AC7-8891-F1B334C164AC}"/>
              </a:ext>
            </a:extLst>
          </p:cNvPr>
          <p:cNvPicPr>
            <a:picLocks noChangeAspect="1"/>
          </p:cNvPicPr>
          <p:nvPr/>
        </p:nvPicPr>
        <p:blipFill rotWithShape="1">
          <a:blip r:embed="rId3">
            <a:extLst>
              <a:ext uri="{28A0092B-C50C-407E-A947-70E740481C1C}">
                <a14:useLocalDpi xmlns:a14="http://schemas.microsoft.com/office/drawing/2010/main" val="0"/>
              </a:ext>
            </a:extLst>
          </a:blip>
          <a:srcRect l="31729" r="30715"/>
          <a:stretch/>
        </p:blipFill>
        <p:spPr>
          <a:xfrm>
            <a:off x="8176436" y="10"/>
            <a:ext cx="4015563" cy="6857990"/>
          </a:xfrm>
          <a:custGeom>
            <a:avLst/>
            <a:gdLst/>
            <a:ahLst/>
            <a:cxnLst/>
            <a:rect l="l" t="t" r="r" b="b"/>
            <a:pathLst>
              <a:path w="4578898" h="6844352">
                <a:moveTo>
                  <a:pt x="2085784" y="0"/>
                </a:moveTo>
                <a:lnTo>
                  <a:pt x="4578898" y="0"/>
                </a:lnTo>
                <a:lnTo>
                  <a:pt x="4578898" y="6844352"/>
                </a:lnTo>
                <a:lnTo>
                  <a:pt x="0" y="6844352"/>
                </a:lnTo>
                <a:close/>
              </a:path>
            </a:pathLst>
          </a:custGeom>
        </p:spPr>
      </p:pic>
      <p:cxnSp>
        <p:nvCxnSpPr>
          <p:cNvPr id="47" name="Straight Connector 46">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31958" y="0"/>
            <a:ext cx="532263"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27081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B8092E2-D77A-4CE6-BB2D-6269784456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02CD835-4B0F-45D6-9B85-B049A1005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3"/>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B99D1B-EFE7-DC0E-1AD2-5C765665376D}"/>
              </a:ext>
            </a:extLst>
          </p:cNvPr>
          <p:cNvSpPr>
            <a:spLocks noGrp="1"/>
          </p:cNvSpPr>
          <p:nvPr>
            <p:ph type="title"/>
          </p:nvPr>
        </p:nvSpPr>
        <p:spPr>
          <a:xfrm>
            <a:off x="1129553" y="511309"/>
            <a:ext cx="9577116" cy="1221957"/>
          </a:xfrm>
        </p:spPr>
        <p:txBody>
          <a:bodyPr anchor="ctr">
            <a:normAutofit/>
          </a:bodyPr>
          <a:lstStyle/>
          <a:p>
            <a:r>
              <a:rPr lang="en-US" sz="4100" b="1"/>
              <a:t>Benefits of Laser Security Systems </a:t>
            </a:r>
            <a:endParaRPr lang="en-US" sz="4100" b="1" dirty="0"/>
          </a:p>
        </p:txBody>
      </p:sp>
      <p:cxnSp>
        <p:nvCxnSpPr>
          <p:cNvPr id="13" name="Straight Connector 12">
            <a:extLst>
              <a:ext uri="{FF2B5EF4-FFF2-40B4-BE49-F238E27FC236}">
                <a16:creationId xmlns:a16="http://schemas.microsoft.com/office/drawing/2014/main" id="{7971A1EC-5980-40B2-973F-0D3D6630DB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0049A56-C4C2-4C0F-9F4F-D0E34391D9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78117" y="0"/>
            <a:ext cx="340591"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D02BE56-7EB5-4E62-B6E2-1C49E470A9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1299548"/>
            <a:ext cx="1769035" cy="69557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0704E2D-C0C8-9796-91B4-4E7440557A22}"/>
              </a:ext>
            </a:extLst>
          </p:cNvPr>
          <p:cNvSpPr>
            <a:spLocks noGrp="1"/>
          </p:cNvSpPr>
          <p:nvPr>
            <p:ph idx="1"/>
          </p:nvPr>
        </p:nvSpPr>
        <p:spPr>
          <a:xfrm>
            <a:off x="1054690" y="2023989"/>
            <a:ext cx="10300447" cy="4559126"/>
          </a:xfrm>
        </p:spPr>
        <p:txBody>
          <a:bodyPr anchor="ctr">
            <a:noAutofit/>
          </a:bodyPr>
          <a:lstStyle/>
          <a:p>
            <a:pPr>
              <a:lnSpc>
                <a:spcPct val="150000"/>
              </a:lnSpc>
            </a:pPr>
            <a:r>
              <a:rPr lang="en-US" sz="2000" b="1" dirty="0">
                <a:solidFill>
                  <a:schemeClr val="accent2">
                    <a:lumMod val="75000"/>
                  </a:schemeClr>
                </a:solidFill>
              </a:rPr>
              <a:t>5. Alert Systems: </a:t>
            </a:r>
            <a:r>
              <a:rPr lang="en-US" sz="2000" dirty="0"/>
              <a:t>They can be integrated with alert systems to promptly notify operators or trigger safety protocols in the event of an object detected within the protected zone. </a:t>
            </a:r>
          </a:p>
          <a:p>
            <a:pPr>
              <a:lnSpc>
                <a:spcPct val="150000"/>
              </a:lnSpc>
            </a:pPr>
            <a:r>
              <a:rPr lang="en-US" sz="2000" b="1" dirty="0">
                <a:solidFill>
                  <a:schemeClr val="accent2">
                    <a:lumMod val="75000"/>
                  </a:schemeClr>
                </a:solidFill>
              </a:rPr>
              <a:t>6. Reduced False Alarms:</a:t>
            </a:r>
            <a:r>
              <a:rPr lang="en-US" sz="2000" dirty="0"/>
              <a:t> Laser technology minimizes false alarms by accurately distinguishing between safety objects and other environmental factors like wind-blown debris or animals. </a:t>
            </a:r>
          </a:p>
          <a:p>
            <a:pPr>
              <a:lnSpc>
                <a:spcPct val="150000"/>
              </a:lnSpc>
            </a:pPr>
            <a:r>
              <a:rPr lang="en-US" sz="2000" b="1" dirty="0">
                <a:solidFill>
                  <a:schemeClr val="accent2">
                    <a:lumMod val="75000"/>
                  </a:schemeClr>
                </a:solidFill>
              </a:rPr>
              <a:t>7.Enhanced Safety Measures:</a:t>
            </a:r>
            <a:r>
              <a:rPr lang="en-US" sz="2000" dirty="0"/>
              <a:t> By reliably detecting safety objects, laser security systems contribute to the implementation of proactive safety measures, helping to prevent accidents and injuries</a:t>
            </a:r>
          </a:p>
        </p:txBody>
      </p:sp>
      <p:cxnSp>
        <p:nvCxnSpPr>
          <p:cNvPr id="19" name="Straight Connector 18">
            <a:extLst>
              <a:ext uri="{FF2B5EF4-FFF2-40B4-BE49-F238E27FC236}">
                <a16:creationId xmlns:a16="http://schemas.microsoft.com/office/drawing/2014/main" id="{C4595B06-EDA5-4E45-BED4-7891E7E0CD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1171094"/>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79C9A5D-F572-476A-99A9-700077150B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968704" y="0"/>
            <a:ext cx="2147217" cy="199511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9592DA5-68A4-46A6-90EA-F0304FF8E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94353" y="-14436"/>
            <a:ext cx="239059"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74489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5B8092E2-D77A-4CE6-BB2D-6269784456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02CD835-4B0F-45D6-9B85-B049A1005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3"/>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30E4B8-B76F-633D-4995-E8029D2A9E1E}"/>
              </a:ext>
            </a:extLst>
          </p:cNvPr>
          <p:cNvSpPr>
            <a:spLocks noGrp="1"/>
          </p:cNvSpPr>
          <p:nvPr>
            <p:ph type="title"/>
          </p:nvPr>
        </p:nvSpPr>
        <p:spPr>
          <a:xfrm>
            <a:off x="1129553" y="511309"/>
            <a:ext cx="9577116" cy="1221957"/>
          </a:xfrm>
        </p:spPr>
        <p:txBody>
          <a:bodyPr anchor="ctr">
            <a:normAutofit/>
          </a:bodyPr>
          <a:lstStyle/>
          <a:p>
            <a:r>
              <a:rPr lang="en-US" b="1" dirty="0"/>
              <a:t>Time Plan </a:t>
            </a:r>
          </a:p>
        </p:txBody>
      </p:sp>
      <p:cxnSp>
        <p:nvCxnSpPr>
          <p:cNvPr id="15" name="Straight Connector 14">
            <a:extLst>
              <a:ext uri="{FF2B5EF4-FFF2-40B4-BE49-F238E27FC236}">
                <a16:creationId xmlns:a16="http://schemas.microsoft.com/office/drawing/2014/main" id="{7971A1EC-5980-40B2-973F-0D3D6630DB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0049A56-C4C2-4C0F-9F4F-D0E34391D9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78117" y="0"/>
            <a:ext cx="340591"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D02BE56-7EB5-4E62-B6E2-1C49E470A9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1299548"/>
            <a:ext cx="1769035" cy="69557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4595B06-EDA5-4E45-BED4-7891E7E0CD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1171094"/>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79C9A5D-F572-476A-99A9-700077150B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968704" y="0"/>
            <a:ext cx="2147217" cy="199511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9592DA5-68A4-46A6-90EA-F0304FF8E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94353" y="-14436"/>
            <a:ext cx="239059"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16" name="Content Placeholder 5">
            <a:extLst>
              <a:ext uri="{FF2B5EF4-FFF2-40B4-BE49-F238E27FC236}">
                <a16:creationId xmlns:a16="http://schemas.microsoft.com/office/drawing/2014/main" id="{738A3DD5-94CA-DA95-D63A-E33FBFADEA28}"/>
              </a:ext>
            </a:extLst>
          </p:cNvPr>
          <p:cNvPicPr>
            <a:picLocks noGrp="1" noChangeAspect="1"/>
          </p:cNvPicPr>
          <p:nvPr>
            <p:ph idx="1"/>
          </p:nvPr>
        </p:nvPicPr>
        <p:blipFill>
          <a:blip r:embed="rId2"/>
          <a:stretch>
            <a:fillRect/>
          </a:stretch>
        </p:blipFill>
        <p:spPr>
          <a:xfrm>
            <a:off x="648412" y="2243922"/>
            <a:ext cx="9688554" cy="4538509"/>
          </a:xfrm>
          <a:prstGeom prst="rect">
            <a:avLst/>
          </a:prstGeom>
        </p:spPr>
      </p:pic>
    </p:spTree>
    <p:extLst>
      <p:ext uri="{BB962C8B-B14F-4D97-AF65-F5344CB8AC3E}">
        <p14:creationId xmlns:p14="http://schemas.microsoft.com/office/powerpoint/2010/main" val="1676663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1775E6C-9FE7-4AE4-ABE7-2568D95DE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F1D8699-067D-4768-9F87-3E302B3797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3"/>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10B4FA-4C57-C24F-9FE5-ECE9A6C6081D}"/>
              </a:ext>
            </a:extLst>
          </p:cNvPr>
          <p:cNvSpPr>
            <a:spLocks noGrp="1"/>
          </p:cNvSpPr>
          <p:nvPr>
            <p:ph type="title"/>
          </p:nvPr>
        </p:nvSpPr>
        <p:spPr>
          <a:xfrm>
            <a:off x="1129552" y="584791"/>
            <a:ext cx="9932896" cy="1148665"/>
          </a:xfrm>
        </p:spPr>
        <p:txBody>
          <a:bodyPr>
            <a:normAutofit/>
          </a:bodyPr>
          <a:lstStyle/>
          <a:p>
            <a:r>
              <a:rPr lang="en-US" sz="4400" b="1" dirty="0"/>
              <a:t>Source of data</a:t>
            </a:r>
            <a:endParaRPr lang="en-US" b="1" dirty="0"/>
          </a:p>
        </p:txBody>
      </p:sp>
      <p:cxnSp>
        <p:nvCxnSpPr>
          <p:cNvPr id="12" name="Straight Connector 11">
            <a:extLst>
              <a:ext uri="{FF2B5EF4-FFF2-40B4-BE49-F238E27FC236}">
                <a16:creationId xmlns:a16="http://schemas.microsoft.com/office/drawing/2014/main" id="{E8A66062-E0FE-4EE7-9840-EC05B87ACF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364443-B44B-44C9-B8C4-AED23CB6215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49745" y="0"/>
            <a:ext cx="340591"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3B4C179-2540-4304-9C9C-2AAAA53EFD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1313983"/>
            <a:ext cx="1769035" cy="69557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5950BAB-F521-4A52-A263-D105789771E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1185530"/>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3087726-EFA7-48B6-8527-80902BB55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968704" y="14436"/>
            <a:ext cx="2147217" cy="199511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E972B62-9819-493C-A305-2C04A2D432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94353" y="0"/>
            <a:ext cx="239059"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5A1ABF1-7127-6C07-EB15-84FA86D0183F}"/>
              </a:ext>
            </a:extLst>
          </p:cNvPr>
          <p:cNvSpPr>
            <a:spLocks noGrp="1"/>
          </p:cNvSpPr>
          <p:nvPr>
            <p:ph idx="1"/>
          </p:nvPr>
        </p:nvSpPr>
        <p:spPr>
          <a:xfrm>
            <a:off x="1129552" y="2118810"/>
            <a:ext cx="9932896" cy="3553660"/>
          </a:xfrm>
        </p:spPr>
        <p:txBody>
          <a:bodyPr anchor="ctr">
            <a:normAutofit/>
          </a:bodyPr>
          <a:lstStyle/>
          <a:p>
            <a:r>
              <a:rPr lang="en-US" dirty="0"/>
              <a:t>From </a:t>
            </a:r>
            <a:r>
              <a:rPr lang="en-US" dirty="0" err="1"/>
              <a:t>roboflow</a:t>
            </a:r>
            <a:endParaRPr lang="en-US" dirty="0"/>
          </a:p>
          <a:p>
            <a:r>
              <a:rPr lang="en-US" dirty="0">
                <a:hlinkClick r:id="rId2"/>
              </a:rPr>
              <a:t>https://universe.roboflow.com/projet-dinitiation-s3gke/ppe-eulup/dataset/5</a:t>
            </a:r>
            <a:endParaRPr lang="en-US" dirty="0"/>
          </a:p>
          <a:p>
            <a:r>
              <a:rPr lang="en-US" dirty="0"/>
              <a:t>Dataset : </a:t>
            </a:r>
            <a:r>
              <a:rPr lang="en-US" dirty="0">
                <a:solidFill>
                  <a:srgbClr val="FF0000"/>
                </a:solidFill>
              </a:rPr>
              <a:t>5978</a:t>
            </a:r>
            <a:r>
              <a:rPr lang="en-US" dirty="0"/>
              <a:t> image</a:t>
            </a:r>
            <a:endParaRPr lang="ar-EG" dirty="0"/>
          </a:p>
          <a:p>
            <a:r>
              <a:rPr lang="en-US" dirty="0"/>
              <a:t>Class Names = ["Hardhat", "Safe worker", "Unsafe worker", "Vest", "Worker -only hat", "Worker -only vest"]</a:t>
            </a:r>
          </a:p>
          <a:p>
            <a:r>
              <a:rPr lang="en-US" dirty="0"/>
              <a:t>Accuracy of model : </a:t>
            </a:r>
            <a:r>
              <a:rPr lang="en-US" dirty="0">
                <a:solidFill>
                  <a:srgbClr val="FF0000"/>
                </a:solidFill>
              </a:rPr>
              <a:t>95%</a:t>
            </a:r>
          </a:p>
          <a:p>
            <a:pPr marL="0" indent="0">
              <a:buNone/>
            </a:pPr>
            <a:endParaRPr lang="en-US" dirty="0"/>
          </a:p>
          <a:p>
            <a:endParaRPr lang="en-US" dirty="0"/>
          </a:p>
        </p:txBody>
      </p:sp>
      <p:pic>
        <p:nvPicPr>
          <p:cNvPr id="4" name="Picture 3">
            <a:extLst>
              <a:ext uri="{FF2B5EF4-FFF2-40B4-BE49-F238E27FC236}">
                <a16:creationId xmlns:a16="http://schemas.microsoft.com/office/drawing/2014/main" id="{EA61DDC3-8F5D-8573-4B3E-47396A5D65D9}"/>
              </a:ext>
            </a:extLst>
          </p:cNvPr>
          <p:cNvPicPr>
            <a:picLocks noChangeAspect="1"/>
          </p:cNvPicPr>
          <p:nvPr/>
        </p:nvPicPr>
        <p:blipFill>
          <a:blip r:embed="rId3"/>
          <a:stretch>
            <a:fillRect/>
          </a:stretch>
        </p:blipFill>
        <p:spPr>
          <a:xfrm>
            <a:off x="1169460" y="4953148"/>
            <a:ext cx="10049146" cy="1438643"/>
          </a:xfrm>
          <a:prstGeom prst="rect">
            <a:avLst/>
          </a:prstGeom>
        </p:spPr>
      </p:pic>
    </p:spTree>
    <p:extLst>
      <p:ext uri="{BB962C8B-B14F-4D97-AF65-F5344CB8AC3E}">
        <p14:creationId xmlns:p14="http://schemas.microsoft.com/office/powerpoint/2010/main" val="41167515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1775E6C-9FE7-4AE4-ABE7-2568D95DE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F1D8699-067D-4768-9F87-3E302B3797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3"/>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57E41A-365E-7AFC-7555-CBF28BDFB292}"/>
              </a:ext>
            </a:extLst>
          </p:cNvPr>
          <p:cNvSpPr>
            <a:spLocks noGrp="1"/>
          </p:cNvSpPr>
          <p:nvPr>
            <p:ph type="title"/>
          </p:nvPr>
        </p:nvSpPr>
        <p:spPr>
          <a:xfrm>
            <a:off x="1129552" y="584791"/>
            <a:ext cx="9932896" cy="1148665"/>
          </a:xfrm>
        </p:spPr>
        <p:txBody>
          <a:bodyPr>
            <a:normAutofit/>
          </a:bodyPr>
          <a:lstStyle/>
          <a:p>
            <a:r>
              <a:rPr lang="en-US" sz="4400" b="1" dirty="0"/>
              <a:t>Conclusion</a:t>
            </a:r>
            <a:endParaRPr lang="en-US" b="1" dirty="0"/>
          </a:p>
        </p:txBody>
      </p:sp>
      <p:cxnSp>
        <p:nvCxnSpPr>
          <p:cNvPr id="12" name="Straight Connector 11">
            <a:extLst>
              <a:ext uri="{FF2B5EF4-FFF2-40B4-BE49-F238E27FC236}">
                <a16:creationId xmlns:a16="http://schemas.microsoft.com/office/drawing/2014/main" id="{E8A66062-E0FE-4EE7-9840-EC05B87ACF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364443-B44B-44C9-B8C4-AED23CB6215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49745" y="0"/>
            <a:ext cx="340591"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3B4C179-2540-4304-9C9C-2AAAA53EFD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1313983"/>
            <a:ext cx="1769035" cy="69557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5950BAB-F521-4A52-A263-D105789771E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1185530"/>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3087726-EFA7-48B6-8527-80902BB55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968704" y="14436"/>
            <a:ext cx="2147217" cy="199511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E972B62-9819-493C-A305-2C04A2D432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94353" y="0"/>
            <a:ext cx="239059"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E5002D9-C3B9-208E-2193-E9840F96ACD1}"/>
              </a:ext>
            </a:extLst>
          </p:cNvPr>
          <p:cNvSpPr>
            <a:spLocks noGrp="1"/>
          </p:cNvSpPr>
          <p:nvPr>
            <p:ph idx="1"/>
          </p:nvPr>
        </p:nvSpPr>
        <p:spPr>
          <a:xfrm>
            <a:off x="1129552" y="2623302"/>
            <a:ext cx="9932896" cy="3553660"/>
          </a:xfrm>
        </p:spPr>
        <p:txBody>
          <a:bodyPr anchor="ctr">
            <a:normAutofit/>
          </a:bodyPr>
          <a:lstStyle/>
          <a:p>
            <a:pPr>
              <a:lnSpc>
                <a:spcPct val="150000"/>
              </a:lnSpc>
            </a:pPr>
            <a:r>
              <a:rPr lang="en-US" sz="2400" dirty="0"/>
              <a:t>Our Safety Detection Model excels in accuracy , adaptability and effectively minimizing the risk of accidents.</a:t>
            </a:r>
            <a:endParaRPr lang="ar-EG" sz="2400" dirty="0"/>
          </a:p>
          <a:p>
            <a:pPr>
              <a:lnSpc>
                <a:spcPct val="150000"/>
              </a:lnSpc>
            </a:pPr>
            <a:r>
              <a:rPr lang="en-US" sz="2400" dirty="0"/>
              <a:t>We will continue improving the model by user feedback and experts in the field</a:t>
            </a:r>
          </a:p>
          <a:p>
            <a:pPr>
              <a:lnSpc>
                <a:spcPct val="150000"/>
              </a:lnSpc>
            </a:pPr>
            <a:r>
              <a:rPr lang="en-US" sz="2400" dirty="0"/>
              <a:t>special thanks to our dedicated team, mentor, and supervisor for their invaluable contributions.</a:t>
            </a:r>
          </a:p>
        </p:txBody>
      </p:sp>
    </p:spTree>
    <p:extLst>
      <p:ext uri="{BB962C8B-B14F-4D97-AF65-F5344CB8AC3E}">
        <p14:creationId xmlns:p14="http://schemas.microsoft.com/office/powerpoint/2010/main" val="22382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5">
            <a:extLst>
              <a:ext uri="{FF2B5EF4-FFF2-40B4-BE49-F238E27FC236}">
                <a16:creationId xmlns:a16="http://schemas.microsoft.com/office/drawing/2014/main" id="{E461669C-A7BA-D639-22CB-B5FBBE698B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2459" r="12459"/>
          <a:stretch/>
        </p:blipFill>
        <p:spPr>
          <a:xfrm>
            <a:off x="0" y="0"/>
            <a:ext cx="7723762" cy="6858000"/>
          </a:xfrm>
          <a:noFill/>
        </p:spPr>
      </p:pic>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noFill/>
        </p:spPr>
        <p:txBody>
          <a:bodyPr anchor="b"/>
          <a:lstStyle/>
          <a:p>
            <a:r>
              <a:rPr lang="en-US" b="1" dirty="0"/>
              <a:t>THANK YOU</a:t>
            </a:r>
          </a:p>
        </p:txBody>
      </p:sp>
    </p:spTree>
    <p:extLst>
      <p:ext uri="{BB962C8B-B14F-4D97-AF65-F5344CB8AC3E}">
        <p14:creationId xmlns:p14="http://schemas.microsoft.com/office/powerpoint/2010/main" val="1210802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0" name="Straight Connector 10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24" name="Rectangle 123">
            <a:extLst>
              <a:ext uri="{FF2B5EF4-FFF2-40B4-BE49-F238E27FC236}">
                <a16:creationId xmlns:a16="http://schemas.microsoft.com/office/drawing/2014/main" id="{8B2BAECB-35E2-4DD9-8B8C-22D215DD0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Placeholder 16">
            <a:extLst>
              <a:ext uri="{FF2B5EF4-FFF2-40B4-BE49-F238E27FC236}">
                <a16:creationId xmlns:a16="http://schemas.microsoft.com/office/drawing/2014/main" id="{4D6EE8D1-247A-B95F-BD1A-A2D76964CF34}"/>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5529" r="13339" b="-1"/>
          <a:stretch/>
        </p:blipFill>
        <p:spPr>
          <a:xfrm>
            <a:off x="6938682" y="10"/>
            <a:ext cx="5253320" cy="6857990"/>
          </a:xfrm>
          <a:custGeom>
            <a:avLst/>
            <a:gdLst/>
            <a:ahLst/>
            <a:cxnLst/>
            <a:rect l="l" t="t" r="r" b="b"/>
            <a:pathLst>
              <a:path w="5253320" h="6858000">
                <a:moveTo>
                  <a:pt x="722088" y="0"/>
                </a:moveTo>
                <a:lnTo>
                  <a:pt x="5253320" y="0"/>
                </a:lnTo>
                <a:lnTo>
                  <a:pt x="5253320" y="6858000"/>
                </a:lnTo>
                <a:lnTo>
                  <a:pt x="0" y="6858000"/>
                </a:lnTo>
                <a:close/>
              </a:path>
            </a:pathLst>
          </a:custGeom>
        </p:spPr>
      </p:pic>
      <p:sp>
        <p:nvSpPr>
          <p:cNvPr id="2" name="Title 1">
            <a:extLst>
              <a:ext uri="{FF2B5EF4-FFF2-40B4-BE49-F238E27FC236}">
                <a16:creationId xmlns:a16="http://schemas.microsoft.com/office/drawing/2014/main" id="{4FA8B099-227C-5F3E-8167-D299FB39C6C6}"/>
              </a:ext>
            </a:extLst>
          </p:cNvPr>
          <p:cNvSpPr txBox="1">
            <a:spLocks/>
          </p:cNvSpPr>
          <p:nvPr/>
        </p:nvSpPr>
        <p:spPr>
          <a:xfrm>
            <a:off x="1082070" y="90442"/>
            <a:ext cx="6132605" cy="17384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b="1" i="1" cap="all" dirty="0">
                <a:solidFill>
                  <a:schemeClr val="tx2"/>
                </a:solidFill>
              </a:rPr>
              <a:t>Outline</a:t>
            </a:r>
          </a:p>
        </p:txBody>
      </p:sp>
      <p:cxnSp>
        <p:nvCxnSpPr>
          <p:cNvPr id="126" name="Straight Connector 125">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528235" y="0"/>
            <a:ext cx="6663765" cy="9920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C34DA3EC-CCE8-2257-84B6-CD1A36761543}"/>
              </a:ext>
            </a:extLst>
          </p:cNvPr>
          <p:cNvSpPr txBox="1">
            <a:spLocks/>
          </p:cNvSpPr>
          <p:nvPr/>
        </p:nvSpPr>
        <p:spPr>
          <a:xfrm>
            <a:off x="1121414" y="1647825"/>
            <a:ext cx="5487146" cy="4118345"/>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Clr>
                <a:schemeClr val="accent1">
                  <a:lumMod val="75000"/>
                </a:schemeClr>
              </a:buClr>
              <a:buSzPct val="80000"/>
            </a:pPr>
            <a:r>
              <a:rPr lang="en-US" sz="2000" dirty="0">
                <a:solidFill>
                  <a:schemeClr val="tx2"/>
                </a:solidFill>
              </a:rPr>
              <a:t>Introduction</a:t>
            </a:r>
          </a:p>
          <a:p>
            <a:pPr>
              <a:lnSpc>
                <a:spcPct val="90000"/>
              </a:lnSpc>
              <a:buClr>
                <a:schemeClr val="accent1">
                  <a:lumMod val="75000"/>
                </a:schemeClr>
              </a:buClr>
              <a:buSzPct val="80000"/>
            </a:pPr>
            <a:r>
              <a:rPr lang="en-US" sz="2000" dirty="0">
                <a:solidFill>
                  <a:schemeClr val="tx2"/>
                </a:solidFill>
              </a:rPr>
              <a:t>Problem Statement</a:t>
            </a:r>
          </a:p>
          <a:p>
            <a:pPr>
              <a:lnSpc>
                <a:spcPct val="90000"/>
              </a:lnSpc>
              <a:buClr>
                <a:schemeClr val="accent1">
                  <a:lumMod val="75000"/>
                </a:schemeClr>
              </a:buClr>
              <a:buSzPct val="80000"/>
            </a:pPr>
            <a:r>
              <a:rPr lang="en-US" sz="2000" dirty="0">
                <a:solidFill>
                  <a:schemeClr val="tx2"/>
                </a:solidFill>
              </a:rPr>
              <a:t>Related Work (Papers) </a:t>
            </a:r>
          </a:p>
          <a:p>
            <a:pPr>
              <a:lnSpc>
                <a:spcPct val="90000"/>
              </a:lnSpc>
              <a:buClr>
                <a:schemeClr val="accent1">
                  <a:lumMod val="75000"/>
                </a:schemeClr>
              </a:buClr>
              <a:buSzPct val="80000"/>
            </a:pPr>
            <a:r>
              <a:rPr lang="en-US" sz="2000" dirty="0">
                <a:solidFill>
                  <a:schemeClr val="tx2"/>
                </a:solidFill>
              </a:rPr>
              <a:t>Methodology of Proposed Approach</a:t>
            </a:r>
          </a:p>
          <a:p>
            <a:pPr>
              <a:lnSpc>
                <a:spcPct val="90000"/>
              </a:lnSpc>
              <a:buClr>
                <a:schemeClr val="accent1">
                  <a:lumMod val="75000"/>
                </a:schemeClr>
              </a:buClr>
              <a:buSzPct val="80000"/>
            </a:pPr>
            <a:r>
              <a:rPr lang="en-US" sz="2000" dirty="0">
                <a:solidFill>
                  <a:schemeClr val="tx2"/>
                </a:solidFill>
              </a:rPr>
              <a:t>Research Objectives</a:t>
            </a:r>
          </a:p>
          <a:p>
            <a:pPr>
              <a:lnSpc>
                <a:spcPct val="90000"/>
              </a:lnSpc>
              <a:buClr>
                <a:schemeClr val="accent1">
                  <a:lumMod val="75000"/>
                </a:schemeClr>
              </a:buClr>
              <a:buSzPct val="80000"/>
            </a:pPr>
            <a:r>
              <a:rPr lang="en-US" sz="2000" dirty="0">
                <a:solidFill>
                  <a:schemeClr val="tx2"/>
                </a:solidFill>
              </a:rPr>
              <a:t>The Website</a:t>
            </a:r>
          </a:p>
          <a:p>
            <a:pPr>
              <a:lnSpc>
                <a:spcPct val="90000"/>
              </a:lnSpc>
              <a:buClr>
                <a:schemeClr val="accent1">
                  <a:lumMod val="75000"/>
                </a:schemeClr>
              </a:buClr>
              <a:buSzPct val="80000"/>
            </a:pPr>
            <a:r>
              <a:rPr lang="en-US" sz="2000" dirty="0">
                <a:solidFill>
                  <a:schemeClr val="tx2"/>
                </a:solidFill>
              </a:rPr>
              <a:t>Time Plan</a:t>
            </a:r>
          </a:p>
          <a:p>
            <a:pPr>
              <a:lnSpc>
                <a:spcPct val="90000"/>
              </a:lnSpc>
              <a:buClr>
                <a:schemeClr val="accent1">
                  <a:lumMod val="75000"/>
                </a:schemeClr>
              </a:buClr>
              <a:buSzPct val="80000"/>
            </a:pPr>
            <a:r>
              <a:rPr lang="en-US" sz="2000" dirty="0">
                <a:solidFill>
                  <a:schemeClr val="tx2"/>
                </a:solidFill>
              </a:rPr>
              <a:t>Architecture of Laser Security System</a:t>
            </a:r>
          </a:p>
          <a:p>
            <a:pPr>
              <a:lnSpc>
                <a:spcPct val="90000"/>
              </a:lnSpc>
              <a:buClr>
                <a:schemeClr val="accent1">
                  <a:lumMod val="75000"/>
                </a:schemeClr>
              </a:buClr>
              <a:buSzPct val="80000"/>
            </a:pPr>
            <a:r>
              <a:rPr lang="en-US" sz="2000" dirty="0">
                <a:solidFill>
                  <a:schemeClr val="tx2"/>
                </a:solidFill>
              </a:rPr>
              <a:t>Benefits of Laser Security Systems </a:t>
            </a:r>
          </a:p>
          <a:p>
            <a:pPr>
              <a:lnSpc>
                <a:spcPct val="90000"/>
              </a:lnSpc>
              <a:buClr>
                <a:schemeClr val="accent1">
                  <a:lumMod val="75000"/>
                </a:schemeClr>
              </a:buClr>
              <a:buSzPct val="80000"/>
            </a:pPr>
            <a:r>
              <a:rPr lang="en-US" sz="2000" dirty="0">
                <a:solidFill>
                  <a:schemeClr val="tx2"/>
                </a:solidFill>
              </a:rPr>
              <a:t>Conclusion</a:t>
            </a:r>
          </a:p>
          <a:p>
            <a:pPr>
              <a:lnSpc>
                <a:spcPct val="90000"/>
              </a:lnSpc>
              <a:buClr>
                <a:schemeClr val="accent1">
                  <a:lumMod val="75000"/>
                </a:schemeClr>
              </a:buClr>
              <a:buSzPct val="80000"/>
            </a:pPr>
            <a:r>
              <a:rPr lang="en-US" sz="2000" dirty="0">
                <a:solidFill>
                  <a:schemeClr val="tx2"/>
                </a:solidFill>
              </a:rPr>
              <a:t>References</a:t>
            </a:r>
          </a:p>
        </p:txBody>
      </p:sp>
    </p:spTree>
    <p:extLst>
      <p:ext uri="{BB962C8B-B14F-4D97-AF65-F5344CB8AC3E}">
        <p14:creationId xmlns:p14="http://schemas.microsoft.com/office/powerpoint/2010/main" val="821088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8" name="Straight Connector 107">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22" name="Rectangle 121">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0C114117-7072-9604-75BD-EC1464BE2B67}"/>
              </a:ext>
            </a:extLst>
          </p:cNvPr>
          <p:cNvSpPr txBox="1">
            <a:spLocks/>
          </p:cNvSpPr>
          <p:nvPr/>
        </p:nvSpPr>
        <p:spPr>
          <a:xfrm>
            <a:off x="5146159" y="685800"/>
            <a:ext cx="6238688" cy="13822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a:lstStyle>
          <a:p>
            <a:pPr>
              <a:spcAft>
                <a:spcPts val="600"/>
              </a:spcAft>
            </a:pPr>
            <a:r>
              <a:rPr lang="en-US" b="1" dirty="0"/>
              <a:t>Introduction</a:t>
            </a:r>
          </a:p>
        </p:txBody>
      </p:sp>
      <p:pic>
        <p:nvPicPr>
          <p:cNvPr id="43" name="Picture Placeholder 42">
            <a:extLst>
              <a:ext uri="{FF2B5EF4-FFF2-40B4-BE49-F238E27FC236}">
                <a16:creationId xmlns:a16="http://schemas.microsoft.com/office/drawing/2014/main" id="{9100BC91-12A3-DE75-3F38-9C17D39DC5E7}"/>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7607" r="1" b="1"/>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7" name="Content Placeholder 2">
            <a:extLst>
              <a:ext uri="{FF2B5EF4-FFF2-40B4-BE49-F238E27FC236}">
                <a16:creationId xmlns:a16="http://schemas.microsoft.com/office/drawing/2014/main" id="{3CAACD82-6236-BFE8-09DD-E6CF446A69E5}"/>
              </a:ext>
            </a:extLst>
          </p:cNvPr>
          <p:cNvSpPr txBox="1">
            <a:spLocks/>
          </p:cNvSpPr>
          <p:nvPr/>
        </p:nvSpPr>
        <p:spPr>
          <a:xfrm>
            <a:off x="4941342" y="2301949"/>
            <a:ext cx="6443504" cy="402265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SzPct val="80000"/>
              <a:buFont typeface="Arial" panose="020B0604020202020204" pitchFamily="34" charset="0"/>
              <a:buNone/>
              <a:defRPr sz="1800" b="1" kern="1200" cap="all" baseline="0">
                <a:solidFill>
                  <a:schemeClr val="accent2"/>
                </a:solidFill>
                <a:latin typeface="+mn-lt"/>
                <a:ea typeface="+mn-ea"/>
                <a:cs typeface="+mn-cs"/>
              </a:defRPr>
            </a:lvl1pPr>
            <a:lvl2pPr marL="457200" indent="0" algn="ctr" defTabSz="914400" rtl="0" eaLnBrk="1" latinLnBrk="0" hangingPunct="1">
              <a:lnSpc>
                <a:spcPct val="100000"/>
              </a:lnSpc>
              <a:spcBef>
                <a:spcPts val="500"/>
              </a:spcBef>
              <a:buSzPct val="80000"/>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buSzPct val="80000"/>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buSzPct val="80000"/>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buSzPct val="80000"/>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indent="-228600">
              <a:buFont typeface="Arial" panose="020B0604020202020204" pitchFamily="34" charset="0"/>
              <a:buChar char="•"/>
            </a:pPr>
            <a:r>
              <a:rPr lang="en-US" dirty="0">
                <a:solidFill>
                  <a:schemeClr val="tx2"/>
                </a:solidFill>
              </a:rPr>
              <a:t>Artificial intelligence has seen significant development, and we need it for use in the field of safety to protect workers from the risks of not following safety procedures.</a:t>
            </a:r>
          </a:p>
          <a:p>
            <a:pPr indent="-228600">
              <a:buFont typeface="Arial" panose="020B0604020202020204" pitchFamily="34" charset="0"/>
              <a:buChar char="•"/>
            </a:pPr>
            <a:r>
              <a:rPr lang="en-US" dirty="0">
                <a:solidFill>
                  <a:schemeClr val="tx2"/>
                </a:solidFill>
              </a:rPr>
              <a:t> These systems can identify potential hazards, monitor worker activities, and predict unsafe conditions with a level of accuracy and efficiency.</a:t>
            </a:r>
          </a:p>
          <a:p>
            <a:pPr indent="-228600">
              <a:buFont typeface="Arial" panose="020B0604020202020204" pitchFamily="34" charset="0"/>
              <a:buChar char="•"/>
            </a:pPr>
            <a:r>
              <a:rPr lang="en-US" dirty="0">
                <a:solidFill>
                  <a:schemeClr val="tx2"/>
                </a:solidFill>
              </a:rPr>
              <a:t> By combining the artificial intelligence  with construction site safety, we can build a safe environment .</a:t>
            </a:r>
          </a:p>
        </p:txBody>
      </p:sp>
      <p:cxnSp>
        <p:nvCxnSpPr>
          <p:cNvPr id="124" name="Straight Connector 123">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2039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3" name="Straight Connector 102">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10" name="Rectangle 109">
            <a:extLst>
              <a:ext uri="{FF2B5EF4-FFF2-40B4-BE49-F238E27FC236}">
                <a16:creationId xmlns:a16="http://schemas.microsoft.com/office/drawing/2014/main" id="{8B2BAECB-35E2-4DD9-8B8C-22D215DD0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Placeholder 7">
            <a:extLst>
              <a:ext uri="{FF2B5EF4-FFF2-40B4-BE49-F238E27FC236}">
                <a16:creationId xmlns:a16="http://schemas.microsoft.com/office/drawing/2014/main" id="{A672B903-78EE-718A-C122-69D512078839}"/>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33263" r="19053"/>
          <a:stretch/>
        </p:blipFill>
        <p:spPr>
          <a:xfrm>
            <a:off x="7169284" y="10"/>
            <a:ext cx="5022717" cy="6857990"/>
          </a:xfrm>
          <a:custGeom>
            <a:avLst/>
            <a:gdLst/>
            <a:ahLst/>
            <a:cxnLst/>
            <a:rect l="l" t="t" r="r" b="b"/>
            <a:pathLst>
              <a:path w="5253320" h="6858000">
                <a:moveTo>
                  <a:pt x="722088" y="0"/>
                </a:moveTo>
                <a:lnTo>
                  <a:pt x="5253320" y="0"/>
                </a:lnTo>
                <a:lnTo>
                  <a:pt x="5253320" y="6858000"/>
                </a:lnTo>
                <a:lnTo>
                  <a:pt x="0" y="6858000"/>
                </a:lnTo>
                <a:close/>
              </a:path>
            </a:pathLst>
          </a:custGeom>
          <a:noFill/>
        </p:spPr>
      </p:pic>
      <p:sp>
        <p:nvSpPr>
          <p:cNvPr id="6" name="Title 1">
            <a:extLst>
              <a:ext uri="{FF2B5EF4-FFF2-40B4-BE49-F238E27FC236}">
                <a16:creationId xmlns:a16="http://schemas.microsoft.com/office/drawing/2014/main" id="{43B3D348-5684-8242-6A8E-D8E846A6012E}"/>
              </a:ext>
            </a:extLst>
          </p:cNvPr>
          <p:cNvSpPr>
            <a:spLocks noGrp="1"/>
          </p:cNvSpPr>
          <p:nvPr>
            <p:ph type="title"/>
          </p:nvPr>
        </p:nvSpPr>
        <p:spPr>
          <a:xfrm>
            <a:off x="1104901" y="467834"/>
            <a:ext cx="6132605" cy="1738422"/>
          </a:xfrm>
        </p:spPr>
        <p:txBody>
          <a:bodyPr vert="horz" lIns="91440" tIns="45720" rIns="91440" bIns="45720" rtlCol="0" anchor="ctr">
            <a:normAutofit/>
          </a:bodyPr>
          <a:lstStyle/>
          <a:p>
            <a:r>
              <a:rPr lang="en-US" sz="4400" b="1" dirty="0"/>
              <a:t>Problem Statement</a:t>
            </a:r>
          </a:p>
        </p:txBody>
      </p:sp>
      <p:cxnSp>
        <p:nvCxnSpPr>
          <p:cNvPr id="111" name="Straight Connector 110">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528235" y="0"/>
            <a:ext cx="6663765" cy="9920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6A33159-D030-2F82-A142-F75940728319}"/>
              </a:ext>
            </a:extLst>
          </p:cNvPr>
          <p:cNvSpPr>
            <a:spLocks noGrp="1"/>
          </p:cNvSpPr>
          <p:nvPr>
            <p:ph sz="half" idx="2"/>
          </p:nvPr>
        </p:nvSpPr>
        <p:spPr>
          <a:xfrm>
            <a:off x="1083471" y="2674080"/>
            <a:ext cx="6064382" cy="4337420"/>
          </a:xfrm>
        </p:spPr>
        <p:txBody>
          <a:bodyPr vert="horz" lIns="91440" tIns="45720" rIns="91440" bIns="45720" rtlCol="0">
            <a:normAutofit/>
          </a:bodyPr>
          <a:lstStyle/>
          <a:p>
            <a:pPr>
              <a:spcAft>
                <a:spcPts val="600"/>
              </a:spcAft>
              <a:buClr>
                <a:schemeClr val="accent1">
                  <a:lumMod val="75000"/>
                </a:schemeClr>
              </a:buClr>
            </a:pPr>
            <a:r>
              <a:rPr lang="en-US" dirty="0"/>
              <a:t>Many </a:t>
            </a:r>
            <a:r>
              <a:rPr lang="en-US" b="1" dirty="0"/>
              <a:t>accidents occur at construction</a:t>
            </a:r>
            <a:r>
              <a:rPr lang="en-US" dirty="0"/>
              <a:t> sites due to workers' negligence and failure to follow safety procedures, jeopardizing people's lives. We are attempting to employ </a:t>
            </a:r>
            <a:r>
              <a:rPr lang="en-US" b="1" dirty="0"/>
              <a:t>artificial intelligence </a:t>
            </a:r>
            <a:r>
              <a:rPr lang="en-US" dirty="0"/>
              <a:t>to help reduce these accidents and safeguard human lives.</a:t>
            </a:r>
          </a:p>
          <a:p>
            <a:pPr>
              <a:spcAft>
                <a:spcPts val="600"/>
              </a:spcAft>
              <a:buClr>
                <a:schemeClr val="accent1">
                  <a:lumMod val="75000"/>
                </a:schemeClr>
              </a:buClr>
            </a:pPr>
            <a:r>
              <a:rPr lang="en-US" dirty="0"/>
              <a:t>One of the most crucial safety measures that workers must adhere to is wearing helmets and protective clothing. We will try to utilize the </a:t>
            </a:r>
            <a:r>
              <a:rPr lang="en-US" b="1" dirty="0"/>
              <a:t>YOLO</a:t>
            </a:r>
            <a:r>
              <a:rPr lang="en-US" dirty="0"/>
              <a:t> algorithm to assist in addressing this issue.</a:t>
            </a:r>
          </a:p>
        </p:txBody>
      </p:sp>
    </p:spTree>
    <p:extLst>
      <p:ext uri="{BB962C8B-B14F-4D97-AF65-F5344CB8AC3E}">
        <p14:creationId xmlns:p14="http://schemas.microsoft.com/office/powerpoint/2010/main" val="3666674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ED61EC8C-9F54-4671-8E82-4AE6101D6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966"/>
            <a:ext cx="8831898" cy="6915241"/>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4584879"/>
              <a:gd name="connsiteY0" fmla="*/ 0 h 6863976"/>
              <a:gd name="connsiteX1" fmla="*/ 4584879 w 4584879"/>
              <a:gd name="connsiteY1" fmla="*/ 0 h 6863976"/>
              <a:gd name="connsiteX2" fmla="*/ 3352617 w 4584879"/>
              <a:gd name="connsiteY2" fmla="*/ 6863976 h 6863976"/>
              <a:gd name="connsiteX3" fmla="*/ 0 w 4584879"/>
              <a:gd name="connsiteY3" fmla="*/ 6863976 h 6863976"/>
              <a:gd name="connsiteX4" fmla="*/ 0 w 4584879"/>
              <a:gd name="connsiteY4" fmla="*/ 0 h 6863976"/>
              <a:gd name="connsiteX0" fmla="*/ 0 w 4388125"/>
              <a:gd name="connsiteY0" fmla="*/ 0 h 6863976"/>
              <a:gd name="connsiteX1" fmla="*/ 4388125 w 4388125"/>
              <a:gd name="connsiteY1" fmla="*/ 0 h 6863976"/>
              <a:gd name="connsiteX2" fmla="*/ 3352617 w 4388125"/>
              <a:gd name="connsiteY2" fmla="*/ 6863976 h 6863976"/>
              <a:gd name="connsiteX3" fmla="*/ 0 w 4388125"/>
              <a:gd name="connsiteY3" fmla="*/ 6863976 h 6863976"/>
              <a:gd name="connsiteX4" fmla="*/ 0 w 4388125"/>
              <a:gd name="connsiteY4" fmla="*/ 0 h 6863976"/>
              <a:gd name="connsiteX0" fmla="*/ 0 w 4175838"/>
              <a:gd name="connsiteY0" fmla="*/ 0 h 6863976"/>
              <a:gd name="connsiteX1" fmla="*/ 4175838 w 4175838"/>
              <a:gd name="connsiteY1" fmla="*/ 0 h 6863976"/>
              <a:gd name="connsiteX2" fmla="*/ 3352617 w 4175838"/>
              <a:gd name="connsiteY2" fmla="*/ 6863976 h 6863976"/>
              <a:gd name="connsiteX3" fmla="*/ 0 w 4175838"/>
              <a:gd name="connsiteY3" fmla="*/ 6863976 h 6863976"/>
              <a:gd name="connsiteX4" fmla="*/ 0 w 4175838"/>
              <a:gd name="connsiteY4" fmla="*/ 0 h 6863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5838" h="6863976">
                <a:moveTo>
                  <a:pt x="0" y="0"/>
                </a:moveTo>
                <a:lnTo>
                  <a:pt x="4175838" y="0"/>
                </a:lnTo>
                <a:lnTo>
                  <a:pt x="3352617" y="6863976"/>
                </a:lnTo>
                <a:lnTo>
                  <a:pt x="0" y="6863976"/>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1104900" y="921432"/>
            <a:ext cx="6468558" cy="3452289"/>
          </a:xfrm>
        </p:spPr>
        <p:txBody>
          <a:bodyPr vert="horz" lIns="91440" tIns="45720" rIns="91440" bIns="45720" rtlCol="0" anchor="b">
            <a:normAutofit/>
          </a:bodyPr>
          <a:lstStyle/>
          <a:p>
            <a:pPr algn="l"/>
            <a:r>
              <a:rPr lang="en-US" sz="6100" dirty="0">
                <a:solidFill>
                  <a:schemeClr val="tx2"/>
                </a:solidFill>
              </a:rPr>
              <a:t>Algorithms</a:t>
            </a:r>
            <a:r>
              <a:rPr lang="ar-EG" sz="6100" dirty="0">
                <a:solidFill>
                  <a:schemeClr val="tx2"/>
                </a:solidFill>
              </a:rPr>
              <a:t> </a:t>
            </a:r>
            <a:r>
              <a:rPr lang="en-US" sz="6100" dirty="0">
                <a:solidFill>
                  <a:schemeClr val="tx2"/>
                </a:solidFill>
              </a:rPr>
              <a:t>TO help in safety detection </a:t>
            </a:r>
          </a:p>
        </p:txBody>
      </p:sp>
      <p:cxnSp>
        <p:nvCxnSpPr>
          <p:cNvPr id="28" name="Straight Connector 27">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15263" y="0"/>
            <a:ext cx="214342" cy="685501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7" name="Graphic 6" descr="Gears">
            <a:extLst>
              <a:ext uri="{FF2B5EF4-FFF2-40B4-BE49-F238E27FC236}">
                <a16:creationId xmlns:a16="http://schemas.microsoft.com/office/drawing/2014/main" id="{D0CBEAA9-9CFC-6EDB-4D67-1276C562B8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78358" y="1938879"/>
            <a:ext cx="2980242" cy="2980242"/>
          </a:xfrm>
          <a:prstGeom prst="rect">
            <a:avLst/>
          </a:prstGeom>
        </p:spPr>
      </p:pic>
    </p:spTree>
    <p:extLst>
      <p:ext uri="{BB962C8B-B14F-4D97-AF65-F5344CB8AC3E}">
        <p14:creationId xmlns:p14="http://schemas.microsoft.com/office/powerpoint/2010/main" val="435195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7"/>
                                        </p:tgtEl>
                                        <p:attrNameLst>
                                          <p:attrName>style.visibility</p:attrName>
                                        </p:attrNameLst>
                                      </p:cBhvr>
                                      <p:to>
                                        <p:strVal val="visible"/>
                                      </p:to>
                                    </p:set>
                                    <p:animEffect transition="in" filter="fade">
                                      <p:cBhvr>
                                        <p:cTn id="10"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56" name="Rectangle 55">
            <a:extLst>
              <a:ext uri="{FF2B5EF4-FFF2-40B4-BE49-F238E27FC236}">
                <a16:creationId xmlns:a16="http://schemas.microsoft.com/office/drawing/2014/main" id="{5B8092E2-D77A-4CE6-BB2D-6269784456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D02CD835-4B0F-45D6-9B85-B049A1005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3"/>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1129553" y="511309"/>
            <a:ext cx="9577116" cy="1221957"/>
          </a:xfrm>
        </p:spPr>
        <p:txBody>
          <a:bodyPr vert="horz" lIns="91440" tIns="45720" rIns="91440" bIns="45720" rtlCol="0" anchor="ctr">
            <a:normAutofit/>
          </a:bodyPr>
          <a:lstStyle/>
          <a:p>
            <a:r>
              <a:rPr lang="en-US" sz="4400" b="1"/>
              <a:t>YOLO (You Only Look Once):</a:t>
            </a:r>
            <a:endParaRPr lang="en-US" sz="4400"/>
          </a:p>
        </p:txBody>
      </p:sp>
      <p:cxnSp>
        <p:nvCxnSpPr>
          <p:cNvPr id="60" name="Straight Connector 59">
            <a:extLst>
              <a:ext uri="{FF2B5EF4-FFF2-40B4-BE49-F238E27FC236}">
                <a16:creationId xmlns:a16="http://schemas.microsoft.com/office/drawing/2014/main" id="{7971A1EC-5980-40B2-973F-0D3D6630DB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0049A56-C4C2-4C0F-9F4F-D0E34391D9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78117" y="0"/>
            <a:ext cx="340591"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D02BE56-7EB5-4E62-B6E2-1C49E470A9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1299548"/>
            <a:ext cx="1769035" cy="69557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ACFBB810-3430-2C29-1AA0-9744AA0A1AA3}"/>
              </a:ext>
            </a:extLst>
          </p:cNvPr>
          <p:cNvSpPr>
            <a:spLocks/>
          </p:cNvSpPr>
          <p:nvPr/>
        </p:nvSpPr>
        <p:spPr>
          <a:xfrm>
            <a:off x="580104" y="2009553"/>
            <a:ext cx="6410456" cy="4258340"/>
          </a:xfrm>
          <a:prstGeom prst="rect">
            <a:avLst/>
          </a:prstGeom>
        </p:spPr>
        <p:txBody>
          <a:bodyPr vert="horz" lIns="91440" tIns="45720" rIns="91440" bIns="45720" rtlCol="0" anchor="ctr">
            <a:normAutofit/>
          </a:bodyPr>
          <a:lstStyle/>
          <a:p>
            <a:pPr indent="-228600">
              <a:spcAft>
                <a:spcPts val="600"/>
              </a:spcAft>
              <a:buSzPct val="80000"/>
              <a:buFont typeface="Arial" panose="020B0604020202020204" pitchFamily="34" charset="0"/>
              <a:buChar char="•"/>
            </a:pPr>
            <a:r>
              <a:rPr lang="en-US" sz="2400" dirty="0">
                <a:solidFill>
                  <a:schemeClr val="tx2"/>
                </a:solidFill>
              </a:rPr>
              <a:t>YOLO is a state-of-the-art object detection algorithm that stands out for its real-time processing capabilities. In the realm of construction site safety</a:t>
            </a:r>
          </a:p>
          <a:p>
            <a:pPr indent="-228600">
              <a:spcAft>
                <a:spcPts val="600"/>
              </a:spcAft>
              <a:buSzPct val="80000"/>
              <a:buFont typeface="Arial" panose="020B0604020202020204" pitchFamily="34" charset="0"/>
              <a:buChar char="•"/>
            </a:pPr>
            <a:r>
              <a:rPr lang="en-US" sz="2400" dirty="0">
                <a:solidFill>
                  <a:schemeClr val="tx2"/>
                </a:solidFill>
              </a:rPr>
              <a:t> YOLO can be employed to swiftly and accurately identify potential hazards or monitor the activities of workers. Its efficiency lies in its ability to process images or video frames in one pass, making it well-suited for applications requiring quick and continuous analysis.</a:t>
            </a:r>
            <a:endParaRPr lang="en-US" sz="2400" b="0" i="0" dirty="0">
              <a:solidFill>
                <a:schemeClr val="tx2"/>
              </a:solidFill>
              <a:effectLst/>
            </a:endParaRPr>
          </a:p>
        </p:txBody>
      </p:sp>
      <p:cxnSp>
        <p:nvCxnSpPr>
          <p:cNvPr id="66" name="Straight Connector 65">
            <a:extLst>
              <a:ext uri="{FF2B5EF4-FFF2-40B4-BE49-F238E27FC236}">
                <a16:creationId xmlns:a16="http://schemas.microsoft.com/office/drawing/2014/main" id="{C4595B06-EDA5-4E45-BED4-7891E7E0CD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1171094"/>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79C9A5D-F572-476A-99A9-700077150B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968704" y="0"/>
            <a:ext cx="2147217" cy="199511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9592DA5-68A4-46A6-90EA-F0304FF8E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94353" y="-14436"/>
            <a:ext cx="239059"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diagram of a person in a warehouse&#10;&#10;Description automatically generated">
            <a:extLst>
              <a:ext uri="{FF2B5EF4-FFF2-40B4-BE49-F238E27FC236}">
                <a16:creationId xmlns:a16="http://schemas.microsoft.com/office/drawing/2014/main" id="{F913DF11-957D-0639-D87A-4DA693DF39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9378" y="2773827"/>
            <a:ext cx="5171558" cy="3257322"/>
          </a:xfrm>
          <a:prstGeom prst="rect">
            <a:avLst/>
          </a:prstGeom>
        </p:spPr>
      </p:pic>
    </p:spTree>
    <p:extLst>
      <p:ext uri="{BB962C8B-B14F-4D97-AF65-F5344CB8AC3E}">
        <p14:creationId xmlns:p14="http://schemas.microsoft.com/office/powerpoint/2010/main" val="837402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8" name="Rectangle 27">
            <a:extLst>
              <a:ext uri="{FF2B5EF4-FFF2-40B4-BE49-F238E27FC236}">
                <a16:creationId xmlns:a16="http://schemas.microsoft.com/office/drawing/2014/main" id="{7F430E9F-3B61-4A75-9A34-1EF839CC7C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5A93CC3-99AA-471D-9142-5BD2235D6A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3"/>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5D5A1EFF-2E6F-4210-A283-AF9BE5B07C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4C9A7BB-4074-4704-B5B6-B526355DFE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78117" y="0"/>
            <a:ext cx="340591"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D5622E3-2C65-496F-9C3F-CBEE21924A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1299548"/>
            <a:ext cx="1769035" cy="69557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4ED111D-3746-4B9C-AEE8-7AB8346701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1171094"/>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5AE1D3C-1EF9-4A89-B613-EE7B789102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968704" y="0"/>
            <a:ext cx="2147217" cy="199511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1129553" y="497395"/>
            <a:ext cx="10064376" cy="1229756"/>
          </a:xfrm>
        </p:spPr>
        <p:txBody>
          <a:bodyPr vert="horz" lIns="91440" tIns="45720" rIns="91440" bIns="45720" rtlCol="0" anchor="ctr">
            <a:normAutofit/>
          </a:bodyPr>
          <a:lstStyle/>
          <a:p>
            <a:r>
              <a:rPr lang="en-US" sz="4400" b="1" dirty="0"/>
              <a:t>Related Work </a:t>
            </a:r>
          </a:p>
        </p:txBody>
      </p:sp>
      <p:cxnSp>
        <p:nvCxnSpPr>
          <p:cNvPr id="42" name="Straight Connector 41">
            <a:extLst>
              <a:ext uri="{FF2B5EF4-FFF2-40B4-BE49-F238E27FC236}">
                <a16:creationId xmlns:a16="http://schemas.microsoft.com/office/drawing/2014/main" id="{6DE80A3F-530A-4181-887F-9AAF6DCBFC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94353" y="-14436"/>
            <a:ext cx="239059"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83302BFD-960F-CBB3-E984-CDC12813A10C}"/>
              </a:ext>
            </a:extLst>
          </p:cNvPr>
          <p:cNvSpPr>
            <a:spLocks/>
          </p:cNvSpPr>
          <p:nvPr/>
        </p:nvSpPr>
        <p:spPr>
          <a:xfrm>
            <a:off x="2784670" y="3103916"/>
            <a:ext cx="2282168" cy="2701893"/>
          </a:xfrm>
          <a:prstGeom prst="rect">
            <a:avLst/>
          </a:prstGeom>
          <a:noFill/>
        </p:spPr>
        <p:txBody>
          <a:bodyPr>
            <a:normAutofit/>
          </a:bodyPr>
          <a:lstStyle/>
          <a:p>
            <a:pPr defTabSz="603504">
              <a:spcAft>
                <a:spcPts val="600"/>
              </a:spcAft>
            </a:pPr>
            <a:r>
              <a:rPr lang="en-US" sz="1188" kern="1200">
                <a:solidFill>
                  <a:schemeClr val="tx1"/>
                </a:solidFill>
                <a:latin typeface="+mn-lt"/>
                <a:ea typeface="+mn-ea"/>
                <a:cs typeface="+mn-cs"/>
              </a:rPr>
              <a:t>Know your material in advance</a:t>
            </a:r>
          </a:p>
          <a:p>
            <a:pPr defTabSz="603504">
              <a:spcAft>
                <a:spcPts val="600"/>
              </a:spcAft>
            </a:pPr>
            <a:r>
              <a:rPr lang="en-US" sz="1188" kern="1200">
                <a:solidFill>
                  <a:schemeClr val="tx1"/>
                </a:solidFill>
                <a:latin typeface="+mn-lt"/>
                <a:ea typeface="+mn-ea"/>
                <a:cs typeface="+mn-cs"/>
              </a:rPr>
              <a:t>Anticipate common questions</a:t>
            </a:r>
          </a:p>
          <a:p>
            <a:pPr defTabSz="603504">
              <a:spcAft>
                <a:spcPts val="600"/>
              </a:spcAft>
            </a:pPr>
            <a:r>
              <a:rPr lang="en-US" sz="1188" kern="1200">
                <a:solidFill>
                  <a:schemeClr val="tx1"/>
                </a:solidFill>
                <a:latin typeface="+mn-lt"/>
                <a:ea typeface="+mn-ea"/>
                <a:cs typeface="+mn-cs"/>
              </a:rPr>
              <a:t>Rehearse your responses</a:t>
            </a:r>
          </a:p>
          <a:p>
            <a:pPr>
              <a:spcAft>
                <a:spcPts val="600"/>
              </a:spcAft>
            </a:pPr>
            <a:endParaRPr lang="en-US"/>
          </a:p>
        </p:txBody>
      </p:sp>
      <p:sp>
        <p:nvSpPr>
          <p:cNvPr id="3" name="Content Placeholder 2">
            <a:extLst>
              <a:ext uri="{FF2B5EF4-FFF2-40B4-BE49-F238E27FC236}">
                <a16:creationId xmlns:a16="http://schemas.microsoft.com/office/drawing/2014/main" id="{FACE640F-7F5A-BDB7-205D-765FA80B6796}"/>
              </a:ext>
            </a:extLst>
          </p:cNvPr>
          <p:cNvSpPr>
            <a:spLocks/>
          </p:cNvSpPr>
          <p:nvPr/>
        </p:nvSpPr>
        <p:spPr>
          <a:xfrm>
            <a:off x="5526318" y="3109464"/>
            <a:ext cx="3990414" cy="2701893"/>
          </a:xfrm>
          <a:prstGeom prst="rect">
            <a:avLst/>
          </a:prstGeom>
          <a:noFill/>
        </p:spPr>
        <p:txBody>
          <a:bodyPr>
            <a:normAutofit/>
          </a:bodyPr>
          <a:lstStyle/>
          <a:p>
            <a:pPr defTabSz="603504">
              <a:spcAft>
                <a:spcPts val="600"/>
              </a:spcAft>
            </a:pPr>
            <a:r>
              <a:rPr lang="en-US" sz="1188" b="1" kern="1200">
                <a:solidFill>
                  <a:schemeClr val="tx1"/>
                </a:solidFill>
                <a:latin typeface="+mn-lt"/>
                <a:ea typeface="+mn-ea"/>
                <a:cs typeface="+mn-cs"/>
              </a:rPr>
              <a:t>Maintaining composure during the Q&amp;A session is essential for projecting confidence and authority. Consider the following tips for staying composed:</a:t>
            </a:r>
          </a:p>
          <a:p>
            <a:pPr marL="301752" lvl="1" defTabSz="603504">
              <a:spcAft>
                <a:spcPts val="600"/>
              </a:spcAft>
            </a:pPr>
            <a:r>
              <a:rPr lang="en-US" sz="1188" b="1" kern="1200">
                <a:solidFill>
                  <a:schemeClr val="tx1"/>
                </a:solidFill>
                <a:latin typeface="+mn-lt"/>
                <a:ea typeface="+mn-ea"/>
                <a:cs typeface="+mn-cs"/>
              </a:rPr>
              <a:t>Stay calm</a:t>
            </a:r>
          </a:p>
          <a:p>
            <a:pPr marL="301752" lvl="1" defTabSz="603504">
              <a:spcAft>
                <a:spcPts val="600"/>
              </a:spcAft>
            </a:pPr>
            <a:r>
              <a:rPr lang="en-US" sz="1188" b="1" kern="1200">
                <a:solidFill>
                  <a:schemeClr val="tx1"/>
                </a:solidFill>
                <a:latin typeface="+mn-lt"/>
                <a:ea typeface="+mn-ea"/>
                <a:cs typeface="+mn-cs"/>
              </a:rPr>
              <a:t>Actively listen</a:t>
            </a:r>
          </a:p>
          <a:p>
            <a:pPr marL="301752" lvl="1" defTabSz="603504">
              <a:spcAft>
                <a:spcPts val="600"/>
              </a:spcAft>
            </a:pPr>
            <a:r>
              <a:rPr lang="en-US" sz="1188" b="1" kern="1200">
                <a:solidFill>
                  <a:schemeClr val="tx1"/>
                </a:solidFill>
                <a:latin typeface="+mn-lt"/>
                <a:ea typeface="+mn-ea"/>
                <a:cs typeface="+mn-cs"/>
              </a:rPr>
              <a:t>Pause and reflect</a:t>
            </a:r>
          </a:p>
          <a:p>
            <a:pPr marL="301752" lvl="1" defTabSz="603504">
              <a:spcAft>
                <a:spcPts val="600"/>
              </a:spcAft>
            </a:pPr>
            <a:r>
              <a:rPr lang="en-US" sz="1188" b="1" kern="1200">
                <a:solidFill>
                  <a:schemeClr val="tx1"/>
                </a:solidFill>
                <a:latin typeface="+mn-lt"/>
                <a:ea typeface="+mn-ea"/>
                <a:cs typeface="+mn-cs"/>
              </a:rPr>
              <a:t>Maintain eye contact</a:t>
            </a:r>
          </a:p>
          <a:p>
            <a:pPr>
              <a:spcAft>
                <a:spcPts val="600"/>
              </a:spcAft>
            </a:pPr>
            <a:endParaRPr lang="en-US" b="1"/>
          </a:p>
        </p:txBody>
      </p:sp>
      <p:graphicFrame>
        <p:nvGraphicFramePr>
          <p:cNvPr id="9" name="Table 8">
            <a:extLst>
              <a:ext uri="{FF2B5EF4-FFF2-40B4-BE49-F238E27FC236}">
                <a16:creationId xmlns:a16="http://schemas.microsoft.com/office/drawing/2014/main" id="{773BB16B-0C55-A9E9-F904-19E472C55CAA}"/>
              </a:ext>
            </a:extLst>
          </p:cNvPr>
          <p:cNvGraphicFramePr>
            <a:graphicFrameLocks noGrp="1"/>
          </p:cNvGraphicFramePr>
          <p:nvPr>
            <p:extLst>
              <p:ext uri="{D42A27DB-BD31-4B8C-83A1-F6EECF244321}">
                <p14:modId xmlns:p14="http://schemas.microsoft.com/office/powerpoint/2010/main" val="145332332"/>
              </p:ext>
            </p:extLst>
          </p:nvPr>
        </p:nvGraphicFramePr>
        <p:xfrm>
          <a:off x="648412" y="2052507"/>
          <a:ext cx="10203872" cy="4666352"/>
        </p:xfrm>
        <a:graphic>
          <a:graphicData uri="http://schemas.openxmlformats.org/drawingml/2006/table">
            <a:tbl>
              <a:tblPr firstRow="1" bandRow="1">
                <a:tableStyleId>{5C22544A-7EE6-4342-B048-85BDC9FD1C3A}</a:tableStyleId>
              </a:tblPr>
              <a:tblGrid>
                <a:gridCol w="1772328">
                  <a:extLst>
                    <a:ext uri="{9D8B030D-6E8A-4147-A177-3AD203B41FA5}">
                      <a16:colId xmlns:a16="http://schemas.microsoft.com/office/drawing/2014/main" val="2166077666"/>
                    </a:ext>
                  </a:extLst>
                </a:gridCol>
                <a:gridCol w="3935896">
                  <a:extLst>
                    <a:ext uri="{9D8B030D-6E8A-4147-A177-3AD203B41FA5}">
                      <a16:colId xmlns:a16="http://schemas.microsoft.com/office/drawing/2014/main" val="3098804529"/>
                    </a:ext>
                  </a:extLst>
                </a:gridCol>
                <a:gridCol w="2305878">
                  <a:extLst>
                    <a:ext uri="{9D8B030D-6E8A-4147-A177-3AD203B41FA5}">
                      <a16:colId xmlns:a16="http://schemas.microsoft.com/office/drawing/2014/main" val="307800017"/>
                    </a:ext>
                  </a:extLst>
                </a:gridCol>
                <a:gridCol w="2189770">
                  <a:extLst>
                    <a:ext uri="{9D8B030D-6E8A-4147-A177-3AD203B41FA5}">
                      <a16:colId xmlns:a16="http://schemas.microsoft.com/office/drawing/2014/main" val="3261583039"/>
                    </a:ext>
                  </a:extLst>
                </a:gridCol>
              </a:tblGrid>
              <a:tr h="688192">
                <a:tc>
                  <a:txBody>
                    <a:bodyPr/>
                    <a:lstStyle/>
                    <a:p>
                      <a:pPr algn="ctr"/>
                      <a:r>
                        <a:rPr lang="en-US" dirty="0">
                          <a:solidFill>
                            <a:schemeClr val="bg1"/>
                          </a:solidFill>
                        </a:rPr>
                        <a:t>Name Paper</a:t>
                      </a:r>
                    </a:p>
                  </a:txBody>
                  <a:tcPr/>
                </a:tc>
                <a:tc>
                  <a:txBody>
                    <a:bodyPr/>
                    <a:lstStyle/>
                    <a:p>
                      <a:pPr algn="ctr"/>
                      <a:r>
                        <a:rPr lang="en-US" dirty="0"/>
                        <a:t>Dataset Classes </a:t>
                      </a:r>
                    </a:p>
                  </a:txBody>
                  <a:tcPr/>
                </a:tc>
                <a:tc>
                  <a:txBody>
                    <a:bodyPr/>
                    <a:lstStyle/>
                    <a:p>
                      <a:pPr algn="ctr"/>
                      <a:r>
                        <a:rPr lang="en-US" dirty="0"/>
                        <a:t>Algorithm</a:t>
                      </a:r>
                    </a:p>
                  </a:txBody>
                  <a:tcPr/>
                </a:tc>
                <a:tc>
                  <a:txBody>
                    <a:bodyPr/>
                    <a:lstStyle/>
                    <a:p>
                      <a:pPr algn="ctr"/>
                      <a:r>
                        <a:rPr lang="en-US" dirty="0"/>
                        <a:t>Accuracy </a:t>
                      </a:r>
                    </a:p>
                  </a:txBody>
                  <a:tcPr/>
                </a:tc>
                <a:extLst>
                  <a:ext uri="{0D108BD9-81ED-4DB2-BD59-A6C34878D82A}">
                    <a16:rowId xmlns:a16="http://schemas.microsoft.com/office/drawing/2014/main" val="2413694713"/>
                  </a:ext>
                </a:extLst>
              </a:tr>
              <a:tr h="999184">
                <a:tc>
                  <a:txBody>
                    <a:bodyPr/>
                    <a:lstStyle/>
                    <a:p>
                      <a:r>
                        <a:rPr lang="en-US" dirty="0">
                          <a:solidFill>
                            <a:schemeClr val="tx1"/>
                          </a:solidFill>
                        </a:rPr>
                        <a:t>1</a:t>
                      </a:r>
                      <a:r>
                        <a:rPr lang="en-US" baseline="30000" dirty="0">
                          <a:solidFill>
                            <a:schemeClr val="tx1"/>
                          </a:solidFill>
                        </a:rPr>
                        <a:t>st</a:t>
                      </a:r>
                      <a:r>
                        <a:rPr lang="en-US" dirty="0">
                          <a:solidFill>
                            <a:schemeClr val="tx1"/>
                          </a:solidFill>
                        </a:rPr>
                        <a:t> paper</a:t>
                      </a:r>
                    </a:p>
                  </a:txBody>
                  <a:tcPr/>
                </a:tc>
                <a:tc>
                  <a:txBody>
                    <a:bodyPr/>
                    <a:lstStyle/>
                    <a:p>
                      <a:r>
                        <a:rPr lang="en-US" dirty="0">
                          <a:solidFill>
                            <a:schemeClr val="accent2">
                              <a:lumMod val="75000"/>
                            </a:schemeClr>
                          </a:solidFill>
                        </a:rPr>
                        <a:t>(Hat, vest, worker hat and vest, </a:t>
                      </a:r>
                      <a:r>
                        <a:rPr lang="en-US" dirty="0" err="1">
                          <a:solidFill>
                            <a:schemeClr val="accent2">
                              <a:lumMod val="75000"/>
                            </a:schemeClr>
                          </a:solidFill>
                        </a:rPr>
                        <a:t>worker_only_hat</a:t>
                      </a:r>
                      <a:r>
                        <a:rPr lang="en-US" dirty="0">
                          <a:solidFill>
                            <a:schemeClr val="accent2">
                              <a:lumMod val="75000"/>
                            </a:schemeClr>
                          </a:solidFill>
                        </a:rPr>
                        <a:t>, </a:t>
                      </a:r>
                      <a:r>
                        <a:rPr lang="en-US" dirty="0" err="1">
                          <a:solidFill>
                            <a:schemeClr val="accent2">
                              <a:lumMod val="75000"/>
                            </a:schemeClr>
                          </a:solidFill>
                        </a:rPr>
                        <a:t>worker_only_vest</a:t>
                      </a:r>
                      <a:r>
                        <a:rPr lang="en-US" dirty="0">
                          <a:solidFill>
                            <a:schemeClr val="accent2">
                              <a:lumMod val="75000"/>
                            </a:schemeClr>
                          </a:solidFill>
                        </a:rPr>
                        <a:t>, Unsafe Worker)</a:t>
                      </a:r>
                    </a:p>
                  </a:txBody>
                  <a:tcPr/>
                </a:tc>
                <a:tc>
                  <a:txBody>
                    <a:bodyPr/>
                    <a:lstStyle/>
                    <a:p>
                      <a:pPr algn="ctr"/>
                      <a:r>
                        <a:rPr lang="en-US" sz="1800" dirty="0">
                          <a:solidFill>
                            <a:schemeClr val="accent2">
                              <a:lumMod val="75000"/>
                            </a:schemeClr>
                          </a:solidFill>
                        </a:rPr>
                        <a:t> Yolov3</a:t>
                      </a:r>
                      <a:endParaRPr lang="en-US" dirty="0">
                        <a:solidFill>
                          <a:schemeClr val="accent2">
                            <a:lumMod val="75000"/>
                          </a:schemeClr>
                        </a:solidFill>
                      </a:endParaRPr>
                    </a:p>
                  </a:txBody>
                  <a:tcPr/>
                </a:tc>
                <a:tc>
                  <a:txBody>
                    <a:bodyPr/>
                    <a:lstStyle/>
                    <a:p>
                      <a:pPr algn="l"/>
                      <a:r>
                        <a:rPr lang="en-US" sz="1800" b="1" i="0" dirty="0">
                          <a:solidFill>
                            <a:schemeClr val="accent2">
                              <a:lumMod val="75000"/>
                            </a:schemeClr>
                          </a:solidFill>
                          <a:effectLst/>
                          <a:latin typeface="Söhne"/>
                        </a:rPr>
                        <a:t>(Hat):</a:t>
                      </a:r>
                      <a:r>
                        <a:rPr lang="ar-EG" sz="1800" dirty="0">
                          <a:solidFill>
                            <a:schemeClr val="accent2">
                              <a:lumMod val="75000"/>
                            </a:schemeClr>
                          </a:solidFill>
                          <a:latin typeface="Söhne"/>
                        </a:rPr>
                        <a:t> </a:t>
                      </a:r>
                      <a:r>
                        <a:rPr lang="en-US" sz="1800" b="0" i="0" dirty="0">
                          <a:solidFill>
                            <a:schemeClr val="accent2">
                              <a:lumMod val="75000"/>
                            </a:schemeClr>
                          </a:solidFill>
                          <a:effectLst/>
                          <a:latin typeface="Söhne"/>
                        </a:rPr>
                        <a:t>79.33% </a:t>
                      </a:r>
                    </a:p>
                    <a:p>
                      <a:pPr algn="l"/>
                      <a:r>
                        <a:rPr lang="en-US" sz="1800" b="1" i="0" dirty="0">
                          <a:solidFill>
                            <a:schemeClr val="accent2">
                              <a:lumMod val="75000"/>
                            </a:schemeClr>
                          </a:solidFill>
                          <a:effectLst/>
                          <a:latin typeface="Söhne"/>
                        </a:rPr>
                        <a:t>(Vest):</a:t>
                      </a:r>
                      <a:r>
                        <a:rPr lang="ar-EG" sz="1800" dirty="0">
                          <a:solidFill>
                            <a:schemeClr val="accent2">
                              <a:lumMod val="75000"/>
                            </a:schemeClr>
                          </a:solidFill>
                          <a:latin typeface="Söhne"/>
                        </a:rPr>
                        <a:t> </a:t>
                      </a:r>
                      <a:r>
                        <a:rPr lang="en-US" sz="1800" b="0" i="0" dirty="0">
                          <a:solidFill>
                            <a:schemeClr val="accent2">
                              <a:lumMod val="75000"/>
                            </a:schemeClr>
                          </a:solidFill>
                          <a:effectLst/>
                          <a:latin typeface="Söhne"/>
                        </a:rPr>
                        <a:t> 83.01% </a:t>
                      </a:r>
                    </a:p>
                    <a:p>
                      <a:pPr algn="l"/>
                      <a:r>
                        <a:rPr lang="en-US" sz="1800" b="1" i="0" dirty="0">
                          <a:solidFill>
                            <a:schemeClr val="accent2">
                              <a:lumMod val="75000"/>
                            </a:schemeClr>
                          </a:solidFill>
                          <a:effectLst/>
                          <a:latin typeface="Söhne"/>
                        </a:rPr>
                        <a:t>(Hat + Vest):</a:t>
                      </a:r>
                      <a:r>
                        <a:rPr lang="ar-EG" sz="1800" dirty="0">
                          <a:solidFill>
                            <a:schemeClr val="accent2">
                              <a:lumMod val="75000"/>
                            </a:schemeClr>
                          </a:solidFill>
                          <a:latin typeface="Söhne"/>
                        </a:rPr>
                        <a:t> </a:t>
                      </a:r>
                      <a:r>
                        <a:rPr lang="en-US" sz="1800" b="0" i="0" dirty="0">
                          <a:solidFill>
                            <a:schemeClr val="accent2">
                              <a:lumMod val="75000"/>
                            </a:schemeClr>
                          </a:solidFill>
                          <a:effectLst/>
                          <a:latin typeface="Söhne"/>
                        </a:rPr>
                        <a:t>67.93%</a:t>
                      </a:r>
                      <a:endParaRPr lang="ar-EG" sz="1800" b="0" i="0" dirty="0">
                        <a:solidFill>
                          <a:schemeClr val="accent2">
                            <a:lumMod val="75000"/>
                          </a:schemeClr>
                        </a:solidFill>
                        <a:effectLst/>
                        <a:latin typeface="Söhne"/>
                      </a:endParaRPr>
                    </a:p>
                  </a:txBody>
                  <a:tcPr/>
                </a:tc>
                <a:extLst>
                  <a:ext uri="{0D108BD9-81ED-4DB2-BD59-A6C34878D82A}">
                    <a16:rowId xmlns:a16="http://schemas.microsoft.com/office/drawing/2014/main" val="847309335"/>
                  </a:ext>
                </a:extLst>
              </a:tr>
              <a:tr h="688192">
                <a:tc>
                  <a:txBody>
                    <a:bodyPr/>
                    <a:lstStyle/>
                    <a:p>
                      <a:r>
                        <a:rPr lang="en-US" dirty="0">
                          <a:solidFill>
                            <a:schemeClr val="tx1"/>
                          </a:solidFill>
                        </a:rPr>
                        <a:t>2</a:t>
                      </a:r>
                      <a:r>
                        <a:rPr lang="en-US" baseline="30000" dirty="0">
                          <a:solidFill>
                            <a:schemeClr val="tx1"/>
                          </a:solidFill>
                        </a:rPr>
                        <a:t>nd</a:t>
                      </a:r>
                      <a:r>
                        <a:rPr lang="en-US" dirty="0">
                          <a:solidFill>
                            <a:schemeClr val="tx1"/>
                          </a:solidFill>
                        </a:rPr>
                        <a:t> paper</a:t>
                      </a:r>
                    </a:p>
                  </a:txBody>
                  <a:tcPr/>
                </a:tc>
                <a:tc>
                  <a:txBody>
                    <a:bodyPr/>
                    <a:lstStyle/>
                    <a:p>
                      <a:r>
                        <a:rPr lang="en-US" dirty="0">
                          <a:solidFill>
                            <a:schemeClr val="accent2">
                              <a:lumMod val="75000"/>
                            </a:schemeClr>
                          </a:solidFill>
                        </a:rPr>
                        <a:t>(</a:t>
                      </a:r>
                      <a:r>
                        <a:rPr lang="en-US" sz="1800" dirty="0">
                          <a:solidFill>
                            <a:schemeClr val="accent2">
                              <a:lumMod val="75000"/>
                            </a:schemeClr>
                          </a:solidFill>
                          <a:latin typeface="STIXGeneral-Regular"/>
                        </a:rPr>
                        <a:t>Helmet</a:t>
                      </a:r>
                      <a:r>
                        <a:rPr lang="en-US" dirty="0">
                          <a:solidFill>
                            <a:schemeClr val="accent2">
                              <a:lumMod val="75000"/>
                            </a:schemeClr>
                          </a:solidFill>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accent2">
                              <a:lumMod val="75000"/>
                            </a:schemeClr>
                          </a:solidFill>
                        </a:rPr>
                        <a:t>CNN(TensorFlow)</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accent2">
                              <a:lumMod val="75000"/>
                            </a:schemeClr>
                          </a:solidFill>
                        </a:rPr>
                        <a:t>Accuracy :</a:t>
                      </a:r>
                      <a:r>
                        <a:rPr lang="en-US" sz="1800" dirty="0">
                          <a:solidFill>
                            <a:schemeClr val="accent2">
                              <a:lumMod val="75000"/>
                            </a:schemeClr>
                          </a:solidFill>
                          <a:latin typeface="STIXGeneral-Regular"/>
                        </a:rPr>
                        <a:t> 80%</a:t>
                      </a:r>
                    </a:p>
                    <a:p>
                      <a:endParaRPr lang="en-US" dirty="0">
                        <a:solidFill>
                          <a:schemeClr val="accent2">
                            <a:lumMod val="75000"/>
                          </a:schemeClr>
                        </a:solidFill>
                      </a:endParaRPr>
                    </a:p>
                  </a:txBody>
                  <a:tcPr/>
                </a:tc>
                <a:extLst>
                  <a:ext uri="{0D108BD9-81ED-4DB2-BD59-A6C34878D82A}">
                    <a16:rowId xmlns:a16="http://schemas.microsoft.com/office/drawing/2014/main" val="499792975"/>
                  </a:ext>
                </a:extLst>
              </a:tr>
              <a:tr h="688192">
                <a:tc>
                  <a:txBody>
                    <a:bodyPr/>
                    <a:lstStyle/>
                    <a:p>
                      <a:r>
                        <a:rPr lang="en-US" dirty="0">
                          <a:solidFill>
                            <a:schemeClr val="tx1"/>
                          </a:solidFill>
                        </a:rPr>
                        <a:t>3</a:t>
                      </a:r>
                      <a:r>
                        <a:rPr lang="en-US" baseline="30000" dirty="0">
                          <a:solidFill>
                            <a:schemeClr val="tx1"/>
                          </a:solidFill>
                        </a:rPr>
                        <a:t>rd</a:t>
                      </a:r>
                      <a:r>
                        <a:rPr lang="en-US" dirty="0">
                          <a:solidFill>
                            <a:schemeClr val="tx1"/>
                          </a:solidFill>
                        </a:rPr>
                        <a:t> paper</a:t>
                      </a:r>
                    </a:p>
                  </a:txBody>
                  <a:tcPr/>
                </a:tc>
                <a:tc>
                  <a:txBody>
                    <a:bodyPr/>
                    <a:lstStyle/>
                    <a:p>
                      <a:r>
                        <a:rPr lang="en-US" dirty="0">
                          <a:solidFill>
                            <a:schemeClr val="accent2">
                              <a:lumMod val="75000"/>
                            </a:schemeClr>
                          </a:solidFill>
                        </a:rPr>
                        <a:t>(</a:t>
                      </a:r>
                      <a:r>
                        <a:rPr lang="en-US" sz="1800" dirty="0">
                          <a:solidFill>
                            <a:schemeClr val="accent2">
                              <a:lumMod val="75000"/>
                            </a:schemeClr>
                          </a:solidFill>
                          <a:latin typeface="STIXGeneral-Regular"/>
                        </a:rPr>
                        <a:t>Helmet</a:t>
                      </a:r>
                      <a:r>
                        <a:rPr lang="en-US" dirty="0">
                          <a:solidFill>
                            <a:schemeClr val="accent2">
                              <a:lumMod val="75000"/>
                            </a:schemeClr>
                          </a:solidFill>
                        </a:rPr>
                        <a:t>)</a:t>
                      </a:r>
                    </a:p>
                  </a:txBody>
                  <a:tcPr/>
                </a:tc>
                <a:tc>
                  <a:txBody>
                    <a:bodyPr/>
                    <a:lstStyle/>
                    <a:p>
                      <a:pPr algn="ctr"/>
                      <a:r>
                        <a:rPr lang="en-US" sz="1800" dirty="0">
                          <a:solidFill>
                            <a:schemeClr val="accent2">
                              <a:lumMod val="75000"/>
                            </a:schemeClr>
                          </a:solidFill>
                        </a:rPr>
                        <a:t>Yolov3</a:t>
                      </a:r>
                      <a:br>
                        <a:rPr lang="en-US" sz="1800" dirty="0">
                          <a:solidFill>
                            <a:schemeClr val="accent2">
                              <a:lumMod val="75000"/>
                            </a:schemeClr>
                          </a:solidFill>
                        </a:rPr>
                      </a:br>
                      <a:r>
                        <a:rPr lang="en-US" sz="1800" dirty="0">
                          <a:solidFill>
                            <a:schemeClr val="accent2">
                              <a:lumMod val="75000"/>
                            </a:schemeClr>
                          </a:solidFill>
                        </a:rPr>
                        <a:t> </a:t>
                      </a:r>
                      <a:r>
                        <a:rPr lang="en-US" dirty="0">
                          <a:solidFill>
                            <a:schemeClr val="accent2">
                              <a:lumMod val="75000"/>
                            </a:schemeClr>
                          </a:solidFill>
                        </a:rPr>
                        <a:t>Yolov4</a:t>
                      </a:r>
                    </a:p>
                  </a:txBody>
                  <a:tcPr/>
                </a:tc>
                <a:tc>
                  <a:txBody>
                    <a:bodyPr/>
                    <a:lstStyle/>
                    <a:p>
                      <a:r>
                        <a:rPr lang="en-US" sz="1800" dirty="0">
                          <a:solidFill>
                            <a:schemeClr val="accent2">
                              <a:lumMod val="75000"/>
                            </a:schemeClr>
                          </a:solidFill>
                        </a:rPr>
                        <a:t>Yolov3 : 75% </a:t>
                      </a:r>
                    </a:p>
                    <a:p>
                      <a:pPr marL="0" indent="0">
                        <a:buNone/>
                      </a:pPr>
                      <a:r>
                        <a:rPr lang="en-US" sz="1800" dirty="0">
                          <a:solidFill>
                            <a:schemeClr val="accent2">
                              <a:lumMod val="75000"/>
                            </a:schemeClr>
                          </a:solidFill>
                        </a:rPr>
                        <a:t>Yolov4 : 79%</a:t>
                      </a:r>
                    </a:p>
                    <a:p>
                      <a:endParaRPr lang="en-US" dirty="0">
                        <a:solidFill>
                          <a:schemeClr val="accent2">
                            <a:lumMod val="75000"/>
                          </a:schemeClr>
                        </a:solidFill>
                      </a:endParaRPr>
                    </a:p>
                  </a:txBody>
                  <a:tcPr/>
                </a:tc>
                <a:extLst>
                  <a:ext uri="{0D108BD9-81ED-4DB2-BD59-A6C34878D82A}">
                    <a16:rowId xmlns:a16="http://schemas.microsoft.com/office/drawing/2014/main" val="2717634394"/>
                  </a:ext>
                </a:extLst>
              </a:tr>
              <a:tr h="688192">
                <a:tc>
                  <a:txBody>
                    <a:bodyPr/>
                    <a:lstStyle/>
                    <a:p>
                      <a:r>
                        <a:rPr lang="en-US" dirty="0">
                          <a:solidFill>
                            <a:schemeClr val="tx1"/>
                          </a:solidFill>
                        </a:rPr>
                        <a:t>4</a:t>
                      </a:r>
                      <a:r>
                        <a:rPr lang="en-US" baseline="30000" dirty="0">
                          <a:solidFill>
                            <a:schemeClr val="tx1"/>
                          </a:solidFill>
                        </a:rPr>
                        <a:t>th</a:t>
                      </a:r>
                      <a:r>
                        <a:rPr lang="en-US" dirty="0">
                          <a:solidFill>
                            <a:schemeClr val="tx1"/>
                          </a:solidFill>
                        </a:rPr>
                        <a:t> paper</a:t>
                      </a:r>
                    </a:p>
                  </a:txBody>
                  <a:tcPr/>
                </a:tc>
                <a:tc>
                  <a:txBody>
                    <a:bodyPr/>
                    <a:lstStyle/>
                    <a:p>
                      <a:r>
                        <a:rPr lang="en-US" dirty="0">
                          <a:solidFill>
                            <a:schemeClr val="accent2">
                              <a:lumMod val="75000"/>
                            </a:schemeClr>
                          </a:solidFill>
                        </a:rPr>
                        <a:t>(</a:t>
                      </a:r>
                      <a:r>
                        <a:rPr lang="en-US" sz="1800" dirty="0">
                          <a:solidFill>
                            <a:schemeClr val="accent2">
                              <a:lumMod val="75000"/>
                            </a:schemeClr>
                          </a:solidFill>
                        </a:rPr>
                        <a:t>Helmet, No Helmet</a:t>
                      </a:r>
                      <a:r>
                        <a:rPr lang="en-US" dirty="0">
                          <a:solidFill>
                            <a:schemeClr val="accent2">
                              <a:lumMod val="75000"/>
                            </a:schemeClr>
                          </a:solidFill>
                        </a:rPr>
                        <a:t>)</a:t>
                      </a:r>
                    </a:p>
                  </a:txBody>
                  <a:tcPr/>
                </a:tc>
                <a:tc>
                  <a:txBody>
                    <a:bodyPr/>
                    <a:lstStyle/>
                    <a:p>
                      <a:pPr algn="ctr"/>
                      <a:r>
                        <a:rPr lang="en-US" sz="1800" dirty="0">
                          <a:solidFill>
                            <a:schemeClr val="accent2">
                              <a:lumMod val="75000"/>
                            </a:schemeClr>
                          </a:solidFill>
                        </a:rPr>
                        <a:t>Yolov5</a:t>
                      </a:r>
                      <a:endParaRPr lang="en-US" dirty="0">
                        <a:solidFill>
                          <a:schemeClr val="accent2">
                            <a:lumMod val="7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accent2">
                              <a:lumMod val="75000"/>
                            </a:schemeClr>
                          </a:solidFill>
                        </a:rPr>
                        <a:t>Accuracy : 86%</a:t>
                      </a:r>
                    </a:p>
                    <a:p>
                      <a:endParaRPr lang="en-US" dirty="0">
                        <a:solidFill>
                          <a:schemeClr val="accent2">
                            <a:lumMod val="75000"/>
                          </a:schemeClr>
                        </a:solidFill>
                      </a:endParaRPr>
                    </a:p>
                  </a:txBody>
                  <a:tcPr/>
                </a:tc>
                <a:extLst>
                  <a:ext uri="{0D108BD9-81ED-4DB2-BD59-A6C34878D82A}">
                    <a16:rowId xmlns:a16="http://schemas.microsoft.com/office/drawing/2014/main" val="1222044655"/>
                  </a:ext>
                </a:extLst>
              </a:tr>
              <a:tr h="688192">
                <a:tc>
                  <a:txBody>
                    <a:bodyPr/>
                    <a:lstStyle/>
                    <a:p>
                      <a:r>
                        <a:rPr lang="en-US" dirty="0">
                          <a:solidFill>
                            <a:schemeClr val="tx1"/>
                          </a:solidFill>
                        </a:rPr>
                        <a:t>5</a:t>
                      </a:r>
                      <a:r>
                        <a:rPr lang="en-US" baseline="30000" dirty="0">
                          <a:solidFill>
                            <a:schemeClr val="tx1"/>
                          </a:solidFill>
                        </a:rPr>
                        <a:t>th</a:t>
                      </a:r>
                      <a:r>
                        <a:rPr lang="en-US" dirty="0">
                          <a:solidFill>
                            <a:schemeClr val="tx1"/>
                          </a:solidFill>
                        </a:rPr>
                        <a:t> paper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2">
                              <a:lumMod val="75000"/>
                            </a:schemeClr>
                          </a:solidFill>
                        </a:rPr>
                        <a:t>(</a:t>
                      </a:r>
                      <a:r>
                        <a:rPr lang="en-US" sz="1800" dirty="0">
                          <a:solidFill>
                            <a:schemeClr val="accent2">
                              <a:lumMod val="75000"/>
                            </a:schemeClr>
                          </a:solidFill>
                        </a:rPr>
                        <a:t>Helmet, No Helmet</a:t>
                      </a:r>
                      <a:r>
                        <a:rPr lang="en-US" dirty="0">
                          <a:solidFill>
                            <a:schemeClr val="accent2">
                              <a:lumMod val="75000"/>
                            </a:schemeClr>
                          </a:solidFill>
                        </a:rPr>
                        <a:t>)</a:t>
                      </a:r>
                    </a:p>
                    <a:p>
                      <a:endParaRPr lang="en-US" dirty="0">
                        <a:solidFill>
                          <a:schemeClr val="accent2">
                            <a:lumMod val="75000"/>
                          </a:schemeClr>
                        </a:solidFill>
                      </a:endParaRPr>
                    </a:p>
                  </a:txBody>
                  <a:tcPr/>
                </a:tc>
                <a:tc>
                  <a:txBody>
                    <a:bodyPr/>
                    <a:lstStyle/>
                    <a:p>
                      <a:pPr algn="ctr"/>
                      <a:r>
                        <a:rPr lang="en-US" sz="1800" dirty="0">
                          <a:solidFill>
                            <a:schemeClr val="accent2">
                              <a:lumMod val="75000"/>
                            </a:schemeClr>
                          </a:solidFill>
                        </a:rPr>
                        <a:t>Yolov5</a:t>
                      </a:r>
                      <a:endParaRPr lang="en-US" dirty="0">
                        <a:solidFill>
                          <a:schemeClr val="accent2">
                            <a:lumMod val="7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accent2">
                              <a:lumMod val="75000"/>
                            </a:schemeClr>
                          </a:solidFill>
                        </a:rPr>
                        <a:t>Accuracy : 92%</a:t>
                      </a:r>
                    </a:p>
                    <a:p>
                      <a:endParaRPr lang="en-US" dirty="0">
                        <a:solidFill>
                          <a:schemeClr val="accent2">
                            <a:lumMod val="75000"/>
                          </a:schemeClr>
                        </a:solidFill>
                      </a:endParaRPr>
                    </a:p>
                  </a:txBody>
                  <a:tcPr/>
                </a:tc>
                <a:extLst>
                  <a:ext uri="{0D108BD9-81ED-4DB2-BD59-A6C34878D82A}">
                    <a16:rowId xmlns:a16="http://schemas.microsoft.com/office/drawing/2014/main" val="2818669867"/>
                  </a:ext>
                </a:extLst>
              </a:tr>
            </a:tbl>
          </a:graphicData>
        </a:graphic>
      </p:graphicFrame>
    </p:spTree>
    <p:extLst>
      <p:ext uri="{BB962C8B-B14F-4D97-AF65-F5344CB8AC3E}">
        <p14:creationId xmlns:p14="http://schemas.microsoft.com/office/powerpoint/2010/main" val="729609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7F430E9F-3B61-4A75-9A34-1EF839CC7C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5A93CC3-99AA-471D-9142-5BD2235D6A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3"/>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5D5A1EFF-2E6F-4210-A283-AF9BE5B07C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4C9A7BB-4074-4704-B5B6-B526355DFE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78117" y="0"/>
            <a:ext cx="340591"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D5622E3-2C65-496F-9C3F-CBEE21924A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1299548"/>
            <a:ext cx="1769035" cy="69557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4ED111D-3746-4B9C-AEE8-7AB8346701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1171094"/>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5AE1D3C-1EF9-4A89-B613-EE7B789102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968704" y="0"/>
            <a:ext cx="2147217" cy="199511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1129553" y="497395"/>
            <a:ext cx="10064376" cy="1229756"/>
          </a:xfrm>
        </p:spPr>
        <p:txBody>
          <a:bodyPr vert="horz" lIns="91440" tIns="45720" rIns="91440" bIns="45720" rtlCol="0" anchor="ctr">
            <a:normAutofit/>
          </a:bodyPr>
          <a:lstStyle/>
          <a:p>
            <a:r>
              <a:rPr lang="en-US" sz="4100" b="1" dirty="0"/>
              <a:t>Methodology of Proposed Approach</a:t>
            </a:r>
          </a:p>
        </p:txBody>
      </p:sp>
      <p:cxnSp>
        <p:nvCxnSpPr>
          <p:cNvPr id="39" name="Straight Connector 38">
            <a:extLst>
              <a:ext uri="{FF2B5EF4-FFF2-40B4-BE49-F238E27FC236}">
                <a16:creationId xmlns:a16="http://schemas.microsoft.com/office/drawing/2014/main" id="{6DE80A3F-530A-4181-887F-9AAF6DCBFC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94353" y="-14436"/>
            <a:ext cx="239059"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FD56D213-EBC0-488C-9092-79D98A14D729}"/>
              </a:ext>
            </a:extLst>
          </p:cNvPr>
          <p:cNvSpPr>
            <a:spLocks noGrp="1"/>
          </p:cNvSpPr>
          <p:nvPr>
            <p:ph sz="half" idx="1"/>
          </p:nvPr>
        </p:nvSpPr>
        <p:spPr>
          <a:xfrm>
            <a:off x="838202" y="2055813"/>
            <a:ext cx="7517858" cy="4304792"/>
          </a:xfrm>
        </p:spPr>
        <p:txBody>
          <a:bodyPr>
            <a:normAutofit lnSpcReduction="10000"/>
          </a:bodyPr>
          <a:lstStyle/>
          <a:p>
            <a:pPr>
              <a:lnSpc>
                <a:spcPct val="150000"/>
              </a:lnSpc>
            </a:pPr>
            <a:r>
              <a:rPr lang="en-US" sz="2000" dirty="0"/>
              <a:t>Used algorithm in deep learning: </a:t>
            </a:r>
          </a:p>
          <a:p>
            <a:pPr marL="0" indent="0">
              <a:lnSpc>
                <a:spcPct val="150000"/>
              </a:lnSpc>
              <a:buNone/>
            </a:pPr>
            <a:r>
              <a:rPr lang="en-US" sz="2000" dirty="0"/>
              <a:t>- </a:t>
            </a:r>
            <a:r>
              <a:rPr lang="en-US" sz="2000" b="1" dirty="0"/>
              <a:t>Yolov8</a:t>
            </a:r>
            <a:r>
              <a:rPr lang="en-US" sz="2000" dirty="0"/>
              <a:t> is a state-of-the-art model for object detection, instance segmentation, and classification. It has several </a:t>
            </a:r>
            <a:r>
              <a:rPr lang="en-US" sz="2000" b="1" dirty="0"/>
              <a:t>advantages</a:t>
            </a:r>
            <a:r>
              <a:rPr lang="en-US" sz="2000" dirty="0"/>
              <a:t> over Yolov3, Yolov4 and Yolov5, such as:</a:t>
            </a:r>
          </a:p>
          <a:p>
            <a:pPr marL="0" indent="0">
              <a:lnSpc>
                <a:spcPct val="150000"/>
              </a:lnSpc>
              <a:buNone/>
            </a:pPr>
            <a:r>
              <a:rPr lang="en-US" sz="2000" dirty="0"/>
              <a:t>- It can handle </a:t>
            </a:r>
            <a:r>
              <a:rPr lang="en-US" sz="2000" b="1" dirty="0"/>
              <a:t>higher-resolution images</a:t>
            </a:r>
            <a:r>
              <a:rPr lang="en-US" sz="2000" dirty="0"/>
              <a:t> and detect smaller objects more accurately.</a:t>
            </a:r>
          </a:p>
          <a:p>
            <a:pPr marL="0" indent="0">
              <a:lnSpc>
                <a:spcPct val="150000"/>
              </a:lnSpc>
              <a:buNone/>
            </a:pPr>
            <a:r>
              <a:rPr lang="en-US" sz="2000" dirty="0"/>
              <a:t>- It has a friendly </a:t>
            </a:r>
            <a:r>
              <a:rPr lang="en-US" sz="2000" b="1" dirty="0"/>
              <a:t>interface</a:t>
            </a:r>
            <a:r>
              <a:rPr lang="en-US" sz="2000" dirty="0"/>
              <a:t> via a PIP package, which makes it easy to use and deploy.</a:t>
            </a:r>
          </a:p>
          <a:p>
            <a:endParaRPr lang="en-US" dirty="0"/>
          </a:p>
        </p:txBody>
      </p:sp>
    </p:spTree>
    <p:extLst>
      <p:ext uri="{BB962C8B-B14F-4D97-AF65-F5344CB8AC3E}">
        <p14:creationId xmlns:p14="http://schemas.microsoft.com/office/powerpoint/2010/main" val="2737241225"/>
      </p:ext>
    </p:extLst>
  </p:cSld>
  <p:clrMapOvr>
    <a:masterClrMapping/>
  </p:clrMapOvr>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6283731-47E9-4F14-86D1-57C1EA2672A1}">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81846AD4-435D-4592-8088-FE2831A30D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4D4B218-C04B-41F5-949D-06E9DAE96B0A}">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AngleLinesVTI</Template>
  <TotalTime>0</TotalTime>
  <Words>964</Words>
  <Application>Microsoft Office PowerPoint</Application>
  <PresentationFormat>Widescreen</PresentationFormat>
  <Paragraphs>146</Paragraphs>
  <Slides>25</Slides>
  <Notes>14</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Aptos</vt:lpstr>
      <vt:lpstr>Arial</vt:lpstr>
      <vt:lpstr>Calibri</vt:lpstr>
      <vt:lpstr>Söhne</vt:lpstr>
      <vt:lpstr>STIXGeneral-Regular</vt:lpstr>
      <vt:lpstr>Univers Condensed Light</vt:lpstr>
      <vt:lpstr>Walbaum Display Light</vt:lpstr>
      <vt:lpstr>AngleLinesVTI</vt:lpstr>
      <vt:lpstr>Safety detection </vt:lpstr>
      <vt:lpstr>PowerPoint Presentation</vt:lpstr>
      <vt:lpstr>PowerPoint Presentation</vt:lpstr>
      <vt:lpstr>PowerPoint Presentation</vt:lpstr>
      <vt:lpstr>Problem Statement</vt:lpstr>
      <vt:lpstr>Algorithms TO help in safety detection </vt:lpstr>
      <vt:lpstr>YOLO (You Only Look Once):</vt:lpstr>
      <vt:lpstr>Related Work </vt:lpstr>
      <vt:lpstr>Methodology of Proposed Approach</vt:lpstr>
      <vt:lpstr>Research Objectives</vt:lpstr>
      <vt:lpstr>Website</vt:lpstr>
      <vt:lpstr>About us</vt:lpstr>
      <vt:lpstr>Website Overview</vt:lpstr>
      <vt:lpstr>Login System</vt:lpstr>
      <vt:lpstr>Sign Up</vt:lpstr>
      <vt:lpstr>Safety Detection Page</vt:lpstr>
      <vt:lpstr>Results of the model</vt:lpstr>
      <vt:lpstr>Website Overview cont. (video)</vt:lpstr>
      <vt:lpstr>Architecture of Laser Security System</vt:lpstr>
      <vt:lpstr>Benefits of Laser Security Systems </vt:lpstr>
      <vt:lpstr>Benefits of Laser Security Systems </vt:lpstr>
      <vt:lpstr>Time Plan </vt:lpstr>
      <vt:lpstr>Source of data</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2023-12-10T21:10:30Z</dcterms:created>
  <dcterms:modified xsi:type="dcterms:W3CDTF">2024-06-22T12:46:33Z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